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1" r:id="rId6"/>
    <p:sldId id="303" r:id="rId7"/>
    <p:sldId id="30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5A33EE-4662-4643-B399-A46EC0C65214}" v="347" dt="2022-03-13T18:37:08.5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19" autoAdjust="0"/>
  </p:normalViewPr>
  <p:slideViewPr>
    <p:cSldViewPr snapToGrid="0">
      <p:cViewPr varScale="1">
        <p:scale>
          <a:sx n="161" d="100"/>
          <a:sy n="161" d="100"/>
        </p:scale>
        <p:origin x="23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milio Ramos" userId="e762e30c970f482a" providerId="LiveId" clId="{7F5A33EE-4662-4643-B399-A46EC0C65214}"/>
    <pc:docChg chg="undo redo custSel addSld delSld modSld sldOrd">
      <pc:chgData name="Emilio Ramos" userId="e762e30c970f482a" providerId="LiveId" clId="{7F5A33EE-4662-4643-B399-A46EC0C65214}" dt="2022-03-13T18:37:26.022" v="1768" actId="1076"/>
      <pc:docMkLst>
        <pc:docMk/>
      </pc:docMkLst>
      <pc:sldChg chg="addSp delSp modSp mod modMedia setBg addAnim delAnim modAnim setClrOvrMap">
        <pc:chgData name="Emilio Ramos" userId="e762e30c970f482a" providerId="LiveId" clId="{7F5A33EE-4662-4643-B399-A46EC0C65214}" dt="2022-03-06T19:43:50.576" v="1649" actId="478"/>
        <pc:sldMkLst>
          <pc:docMk/>
          <pc:sldMk cId="193143965" sldId="298"/>
        </pc:sldMkLst>
        <pc:spChg chg="mod">
          <ac:chgData name="Emilio Ramos" userId="e762e30c970f482a" providerId="LiveId" clId="{7F5A33EE-4662-4643-B399-A46EC0C65214}" dt="2022-03-06T19:32:03.276" v="1022" actId="20577"/>
          <ac:spMkLst>
            <pc:docMk/>
            <pc:sldMk cId="193143965" sldId="298"/>
            <ac:spMk id="2" creationId="{9AB2EA78-AEB3-469B-9025-3B17201A457B}"/>
          </ac:spMkLst>
        </pc:spChg>
        <pc:spChg chg="mod">
          <ac:chgData name="Emilio Ramos" userId="e762e30c970f482a" providerId="LiveId" clId="{7F5A33EE-4662-4643-B399-A46EC0C65214}" dt="2022-03-06T19:31:30.098" v="1000" actId="207"/>
          <ac:spMkLst>
            <pc:docMk/>
            <pc:sldMk cId="193143965" sldId="298"/>
            <ac:spMk id="3" creationId="{255E1F2F-E259-4EA8-9FFD-3A10AF541859}"/>
          </ac:spMkLst>
        </pc:spChg>
        <pc:spChg chg="add del">
          <ac:chgData name="Emilio Ramos" userId="e762e30c970f482a" providerId="LiveId" clId="{7F5A33EE-4662-4643-B399-A46EC0C65214}" dt="2022-03-06T19:01:02.973" v="50" actId="26606"/>
          <ac:spMkLst>
            <pc:docMk/>
            <pc:sldMk cId="193143965" sldId="298"/>
            <ac:spMk id="33" creationId="{2FDF0794-1B86-42B2-B8C7-F60123E638ED}"/>
          </ac:spMkLst>
        </pc:spChg>
        <pc:spChg chg="add del">
          <ac:chgData name="Emilio Ramos" userId="e762e30c970f482a" providerId="LiveId" clId="{7F5A33EE-4662-4643-B399-A46EC0C65214}" dt="2022-03-06T19:01:02.973" v="50" actId="26606"/>
          <ac:spMkLst>
            <pc:docMk/>
            <pc:sldMk cId="193143965" sldId="298"/>
            <ac:spMk id="35" creationId="{C5373426-E26E-431D-959C-5DB96C0B6208}"/>
          </ac:spMkLst>
        </pc:spChg>
        <pc:spChg chg="add del">
          <ac:chgData name="Emilio Ramos" userId="e762e30c970f482a" providerId="LiveId" clId="{7F5A33EE-4662-4643-B399-A46EC0C65214}" dt="2022-03-06T19:01:02.973" v="50" actId="26606"/>
          <ac:spMkLst>
            <pc:docMk/>
            <pc:sldMk cId="193143965" sldId="298"/>
            <ac:spMk id="39" creationId="{EDC90921-9082-491B-940E-827D679F3478}"/>
          </ac:spMkLst>
        </pc:spChg>
        <pc:spChg chg="add del">
          <ac:chgData name="Emilio Ramos" userId="e762e30c970f482a" providerId="LiveId" clId="{7F5A33EE-4662-4643-B399-A46EC0C65214}" dt="2022-03-06T19:00:03.466" v="48" actId="26606"/>
          <ac:spMkLst>
            <pc:docMk/>
            <pc:sldMk cId="193143965" sldId="298"/>
            <ac:spMk id="44" creationId="{33428ACC-71EC-4171-9527-10983BA6B41D}"/>
          </ac:spMkLst>
        </pc:spChg>
        <pc:spChg chg="add del">
          <ac:chgData name="Emilio Ramos" userId="e762e30c970f482a" providerId="LiveId" clId="{7F5A33EE-4662-4643-B399-A46EC0C65214}" dt="2022-03-06T19:29:50.085" v="979" actId="26606"/>
          <ac:spMkLst>
            <pc:docMk/>
            <pc:sldMk cId="193143965" sldId="298"/>
            <ac:spMk id="45" creationId="{77D4E339-1FDC-4F64-BACC-DA1625A5A305}"/>
          </ac:spMkLst>
        </pc:spChg>
        <pc:spChg chg="add del">
          <ac:chgData name="Emilio Ramos" userId="e762e30c970f482a" providerId="LiveId" clId="{7F5A33EE-4662-4643-B399-A46EC0C65214}" dt="2022-03-06T19:00:03.466" v="48" actId="26606"/>
          <ac:spMkLst>
            <pc:docMk/>
            <pc:sldMk cId="193143965" sldId="298"/>
            <ac:spMk id="48" creationId="{8D4480B4-953D-41FA-9052-09AB3A026947}"/>
          </ac:spMkLst>
        </pc:spChg>
        <pc:spChg chg="add del">
          <ac:chgData name="Emilio Ramos" userId="e762e30c970f482a" providerId="LiveId" clId="{7F5A33EE-4662-4643-B399-A46EC0C65214}" dt="2022-03-06T19:29:40.258" v="976" actId="26606"/>
          <ac:spMkLst>
            <pc:docMk/>
            <pc:sldMk cId="193143965" sldId="298"/>
            <ac:spMk id="50" creationId="{0AF4F2BA-3C03-4E2C-8ABC-0949B61B3C5E}"/>
          </ac:spMkLst>
        </pc:spChg>
        <pc:spChg chg="add del">
          <ac:chgData name="Emilio Ramos" userId="e762e30c970f482a" providerId="LiveId" clId="{7F5A33EE-4662-4643-B399-A46EC0C65214}" dt="2022-03-06T19:29:40.258" v="976" actId="26606"/>
          <ac:spMkLst>
            <pc:docMk/>
            <pc:sldMk cId="193143965" sldId="298"/>
            <ac:spMk id="52" creationId="{4B986F88-1433-4AF7-AF71-41A89DC93F15}"/>
          </ac:spMkLst>
        </pc:spChg>
        <pc:spChg chg="add del">
          <ac:chgData name="Emilio Ramos" userId="e762e30c970f482a" providerId="LiveId" clId="{7F5A33EE-4662-4643-B399-A46EC0C65214}" dt="2022-03-06T19:29:13.310" v="969" actId="26606"/>
          <ac:spMkLst>
            <pc:docMk/>
            <pc:sldMk cId="193143965" sldId="298"/>
            <ac:spMk id="53" creationId="{0AF4F2BA-3C03-4E2C-8ABC-0949B61B3C5E}"/>
          </ac:spMkLst>
        </pc:spChg>
        <pc:spChg chg="add del">
          <ac:chgData name="Emilio Ramos" userId="e762e30c970f482a" providerId="LiveId" clId="{7F5A33EE-4662-4643-B399-A46EC0C65214}" dt="2022-03-06T19:29:13.310" v="969" actId="26606"/>
          <ac:spMkLst>
            <pc:docMk/>
            <pc:sldMk cId="193143965" sldId="298"/>
            <ac:spMk id="55" creationId="{4B986F88-1433-4AF7-AF71-41A89DC93F15}"/>
          </ac:spMkLst>
        </pc:spChg>
        <pc:spChg chg="add del">
          <ac:chgData name="Emilio Ramos" userId="e762e30c970f482a" providerId="LiveId" clId="{7F5A33EE-4662-4643-B399-A46EC0C65214}" dt="2022-03-06T19:29:40.258" v="976" actId="26606"/>
          <ac:spMkLst>
            <pc:docMk/>
            <pc:sldMk cId="193143965" sldId="298"/>
            <ac:spMk id="56" creationId="{A44FFD5D-B985-4624-BBCD-50AD2E1686B4}"/>
          </ac:spMkLst>
        </pc:spChg>
        <pc:spChg chg="add">
          <ac:chgData name="Emilio Ramos" userId="e762e30c970f482a" providerId="LiveId" clId="{7F5A33EE-4662-4643-B399-A46EC0C65214}" dt="2022-03-06T19:29:50.085" v="979" actId="26606"/>
          <ac:spMkLst>
            <pc:docMk/>
            <pc:sldMk cId="193143965" sldId="298"/>
            <ac:spMk id="58" creationId="{0AF4F2BA-3C03-4E2C-8ABC-0949B61B3C5E}"/>
          </ac:spMkLst>
        </pc:spChg>
        <pc:spChg chg="add del">
          <ac:chgData name="Emilio Ramos" userId="e762e30c970f482a" providerId="LiveId" clId="{7F5A33EE-4662-4643-B399-A46EC0C65214}" dt="2022-03-06T19:29:13.310" v="969" actId="26606"/>
          <ac:spMkLst>
            <pc:docMk/>
            <pc:sldMk cId="193143965" sldId="298"/>
            <ac:spMk id="59" creationId="{A44FFD5D-B985-4624-BBCD-50AD2E1686B4}"/>
          </ac:spMkLst>
        </pc:spChg>
        <pc:spChg chg="add">
          <ac:chgData name="Emilio Ramos" userId="e762e30c970f482a" providerId="LiveId" clId="{7F5A33EE-4662-4643-B399-A46EC0C65214}" dt="2022-03-06T19:29:50.085" v="979" actId="26606"/>
          <ac:spMkLst>
            <pc:docMk/>
            <pc:sldMk cId="193143965" sldId="298"/>
            <ac:spMk id="61" creationId="{4B986F88-1433-4AF7-AF71-41A89DC93F15}"/>
          </ac:spMkLst>
        </pc:spChg>
        <pc:spChg chg="add">
          <ac:chgData name="Emilio Ramos" userId="e762e30c970f482a" providerId="LiveId" clId="{7F5A33EE-4662-4643-B399-A46EC0C65214}" dt="2022-03-06T19:29:50.085" v="979" actId="26606"/>
          <ac:spMkLst>
            <pc:docMk/>
            <pc:sldMk cId="193143965" sldId="298"/>
            <ac:spMk id="63" creationId="{A44FFD5D-B985-4624-BBCD-50AD2E1686B4}"/>
          </ac:spMkLst>
        </pc:spChg>
        <pc:picChg chg="del">
          <ac:chgData name="Emilio Ramos" userId="e762e30c970f482a" providerId="LiveId" clId="{7F5A33EE-4662-4643-B399-A46EC0C65214}" dt="2022-03-06T18:59:41.207" v="45" actId="478"/>
          <ac:picMkLst>
            <pc:docMk/>
            <pc:sldMk cId="193143965" sldId="298"/>
            <ac:picMk id="4" creationId="{65810330-F0B5-43C9-BC34-094FFB5C0529}"/>
          </ac:picMkLst>
        </pc:picChg>
        <pc:picChg chg="add del mod">
          <ac:chgData name="Emilio Ramos" userId="e762e30c970f482a" providerId="LiveId" clId="{7F5A33EE-4662-4643-B399-A46EC0C65214}" dt="2022-03-06T19:10:55.201" v="87" actId="22"/>
          <ac:picMkLst>
            <pc:docMk/>
            <pc:sldMk cId="193143965" sldId="298"/>
            <ac:picMk id="6" creationId="{43549832-00EE-4E76-B16A-0CC104C1C876}"/>
          </ac:picMkLst>
        </pc:picChg>
        <pc:picChg chg="add mod">
          <ac:chgData name="Emilio Ramos" userId="e762e30c970f482a" providerId="LiveId" clId="{7F5A33EE-4662-4643-B399-A46EC0C65214}" dt="2022-03-06T19:31:03.500" v="997" actId="14100"/>
          <ac:picMkLst>
            <pc:docMk/>
            <pc:sldMk cId="193143965" sldId="298"/>
            <ac:picMk id="8" creationId="{C76AD2DD-6D7E-4BA0-8B20-DEF18EB0DA8C}"/>
          </ac:picMkLst>
        </pc:picChg>
        <pc:picChg chg="add del mod">
          <ac:chgData name="Emilio Ramos" userId="e762e30c970f482a" providerId="LiveId" clId="{7F5A33EE-4662-4643-B399-A46EC0C65214}" dt="2022-03-06T19:00:04.865" v="49"/>
          <ac:picMkLst>
            <pc:docMk/>
            <pc:sldMk cId="193143965" sldId="298"/>
            <ac:picMk id="9" creationId="{CF6EE419-40A3-42C2-A5D6-E1A3E222476B}"/>
          </ac:picMkLst>
        </pc:picChg>
        <pc:picChg chg="add del mod">
          <ac:chgData name="Emilio Ramos" userId="e762e30c970f482a" providerId="LiveId" clId="{7F5A33EE-4662-4643-B399-A46EC0C65214}" dt="2022-03-06T19:28:43.728" v="961" actId="478"/>
          <ac:picMkLst>
            <pc:docMk/>
            <pc:sldMk cId="193143965" sldId="298"/>
            <ac:picMk id="19" creationId="{0CCC386C-84E0-4BC6-8F60-084C5A2FB26D}"/>
          </ac:picMkLst>
        </pc:picChg>
        <pc:picChg chg="add del mod">
          <ac:chgData name="Emilio Ramos" userId="e762e30c970f482a" providerId="LiveId" clId="{7F5A33EE-4662-4643-B399-A46EC0C65214}" dt="2022-03-06T19:43:50.576" v="1649" actId="478"/>
          <ac:picMkLst>
            <pc:docMk/>
            <pc:sldMk cId="193143965" sldId="298"/>
            <ac:picMk id="38" creationId="{2DC407FF-94BD-4B94-898A-558884B39D4B}"/>
          </ac:picMkLst>
        </pc:picChg>
        <pc:picChg chg="add del mod">
          <ac:chgData name="Emilio Ramos" userId="e762e30c970f482a" providerId="LiveId" clId="{7F5A33EE-4662-4643-B399-A46EC0C65214}" dt="2022-03-06T19:29:46.160" v="978" actId="478"/>
          <ac:picMkLst>
            <pc:docMk/>
            <pc:sldMk cId="193143965" sldId="298"/>
            <ac:picMk id="41" creationId="{E85BD8E7-73BA-471C-8873-309F33490A62}"/>
          </ac:picMkLst>
        </pc:picChg>
        <pc:picChg chg="add del mod">
          <ac:chgData name="Emilio Ramos" userId="e762e30c970f482a" providerId="LiveId" clId="{7F5A33EE-4662-4643-B399-A46EC0C65214}" dt="2022-03-06T19:29:13.310" v="969" actId="26606"/>
          <ac:picMkLst>
            <pc:docMk/>
            <pc:sldMk cId="193143965" sldId="298"/>
            <ac:picMk id="49" creationId="{601C56D7-3ED3-45FD-8C6B-9DA1BEBED23E}"/>
          </ac:picMkLst>
        </pc:picChg>
        <pc:picChg chg="add del mod">
          <ac:chgData name="Emilio Ramos" userId="e762e30c970f482a" providerId="LiveId" clId="{7F5A33EE-4662-4643-B399-A46EC0C65214}" dt="2022-03-06T19:29:40.258" v="976" actId="26606"/>
          <ac:picMkLst>
            <pc:docMk/>
            <pc:sldMk cId="193143965" sldId="298"/>
            <ac:picMk id="51" creationId="{A2CC5BA0-B4B0-476A-BC45-D1F479D4BA34}"/>
          </ac:picMkLst>
        </pc:picChg>
        <pc:picChg chg="add mod">
          <ac:chgData name="Emilio Ramos" userId="e762e30c970f482a" providerId="LiveId" clId="{7F5A33EE-4662-4643-B399-A46EC0C65214}" dt="2022-03-06T19:29:50.683" v="981"/>
          <ac:picMkLst>
            <pc:docMk/>
            <pc:sldMk cId="193143965" sldId="298"/>
            <ac:picMk id="60" creationId="{12479A03-D2B4-49E9-801D-26A9CC940013}"/>
          </ac:picMkLst>
        </pc:picChg>
        <pc:picChg chg="add del mod">
          <ac:chgData name="Emilio Ramos" userId="e762e30c970f482a" providerId="LiveId" clId="{7F5A33EE-4662-4643-B399-A46EC0C65214}" dt="2022-03-06T19:11:09.497" v="95"/>
          <ac:picMkLst>
            <pc:docMk/>
            <pc:sldMk cId="193143965" sldId="298"/>
            <ac:picMk id="1026" creationId="{593249B4-344E-4F43-B055-1DC8E439B32D}"/>
          </ac:picMkLst>
        </pc:picChg>
        <pc:cxnChg chg="add del">
          <ac:chgData name="Emilio Ramos" userId="e762e30c970f482a" providerId="LiveId" clId="{7F5A33EE-4662-4643-B399-A46EC0C65214}" dt="2022-03-06T19:01:02.973" v="50" actId="26606"/>
          <ac:cxnSpMkLst>
            <pc:docMk/>
            <pc:sldMk cId="193143965" sldId="298"/>
            <ac:cxnSpMk id="37" creationId="{96D07482-83A3-4451-943C-B46961082957}"/>
          </ac:cxnSpMkLst>
        </pc:cxnChg>
        <pc:cxnChg chg="add del">
          <ac:chgData name="Emilio Ramos" userId="e762e30c970f482a" providerId="LiveId" clId="{7F5A33EE-4662-4643-B399-A46EC0C65214}" dt="2022-03-06T19:00:03.466" v="48" actId="26606"/>
          <ac:cxnSpMkLst>
            <pc:docMk/>
            <pc:sldMk cId="193143965" sldId="298"/>
            <ac:cxnSpMk id="46" creationId="{BA22713B-ABB6-4391-97F9-0449A2B9B664}"/>
          </ac:cxnSpMkLst>
        </pc:cxnChg>
        <pc:cxnChg chg="add del">
          <ac:chgData name="Emilio Ramos" userId="e762e30c970f482a" providerId="LiveId" clId="{7F5A33EE-4662-4643-B399-A46EC0C65214}" dt="2022-03-06T19:29:50.085" v="979" actId="26606"/>
          <ac:cxnSpMkLst>
            <pc:docMk/>
            <pc:sldMk cId="193143965" sldId="298"/>
            <ac:cxnSpMk id="47" creationId="{D28A9C89-B313-458F-9C85-515930A51A93}"/>
          </ac:cxnSpMkLst>
        </pc:cxnChg>
        <pc:cxnChg chg="add del">
          <ac:chgData name="Emilio Ramos" userId="e762e30c970f482a" providerId="LiveId" clId="{7F5A33EE-4662-4643-B399-A46EC0C65214}" dt="2022-03-06T19:29:40.258" v="976" actId="26606"/>
          <ac:cxnSpMkLst>
            <pc:docMk/>
            <pc:sldMk cId="193143965" sldId="298"/>
            <ac:cxnSpMk id="54" creationId="{A07787ED-5EDC-4C54-AD87-55B60D0FE397}"/>
          </ac:cxnSpMkLst>
        </pc:cxnChg>
        <pc:cxnChg chg="add del">
          <ac:chgData name="Emilio Ramos" userId="e762e30c970f482a" providerId="LiveId" clId="{7F5A33EE-4662-4643-B399-A46EC0C65214}" dt="2022-03-06T19:29:13.310" v="969" actId="26606"/>
          <ac:cxnSpMkLst>
            <pc:docMk/>
            <pc:sldMk cId="193143965" sldId="298"/>
            <ac:cxnSpMk id="57" creationId="{A07787ED-5EDC-4C54-AD87-55B60D0FE397}"/>
          </ac:cxnSpMkLst>
        </pc:cxnChg>
        <pc:cxnChg chg="add">
          <ac:chgData name="Emilio Ramos" userId="e762e30c970f482a" providerId="LiveId" clId="{7F5A33EE-4662-4643-B399-A46EC0C65214}" dt="2022-03-06T19:29:50.085" v="979" actId="26606"/>
          <ac:cxnSpMkLst>
            <pc:docMk/>
            <pc:sldMk cId="193143965" sldId="298"/>
            <ac:cxnSpMk id="62" creationId="{A07787ED-5EDC-4C54-AD87-55B60D0FE397}"/>
          </ac:cxnSpMkLst>
        </pc:cxnChg>
      </pc:sldChg>
      <pc:sldChg chg="del">
        <pc:chgData name="Emilio Ramos" userId="e762e30c970f482a" providerId="LiveId" clId="{7F5A33EE-4662-4643-B399-A46EC0C65214}" dt="2022-03-06T19:14:56.454" v="181" actId="47"/>
        <pc:sldMkLst>
          <pc:docMk/>
          <pc:sldMk cId="2933514334" sldId="300"/>
        </pc:sldMkLst>
      </pc:sldChg>
      <pc:sldChg chg="addSp delSp modSp mod setBg">
        <pc:chgData name="Emilio Ramos" userId="e762e30c970f482a" providerId="LiveId" clId="{7F5A33EE-4662-4643-B399-A46EC0C65214}" dt="2022-03-06T19:53:43.328" v="1734" actId="26606"/>
        <pc:sldMkLst>
          <pc:docMk/>
          <pc:sldMk cId="211101023" sldId="301"/>
        </pc:sldMkLst>
        <pc:spChg chg="mod">
          <ac:chgData name="Emilio Ramos" userId="e762e30c970f482a" providerId="LiveId" clId="{7F5A33EE-4662-4643-B399-A46EC0C65214}" dt="2022-03-06T19:53:43.328" v="1734" actId="26606"/>
          <ac:spMkLst>
            <pc:docMk/>
            <pc:sldMk cId="211101023" sldId="301"/>
            <ac:spMk id="2" creationId="{81F4591F-F985-4167-90BE-883EA6D5DD2D}"/>
          </ac:spMkLst>
        </pc:spChg>
        <pc:spChg chg="del">
          <ac:chgData name="Emilio Ramos" userId="e762e30c970f482a" providerId="LiveId" clId="{7F5A33EE-4662-4643-B399-A46EC0C65214}" dt="2022-03-06T18:59:05.529" v="42"/>
          <ac:spMkLst>
            <pc:docMk/>
            <pc:sldMk cId="211101023" sldId="301"/>
            <ac:spMk id="3" creationId="{645273AD-E948-4221-950B-75BD814B246B}"/>
          </ac:spMkLst>
        </pc:spChg>
        <pc:spChg chg="del mod">
          <ac:chgData name="Emilio Ramos" userId="e762e30c970f482a" providerId="LiveId" clId="{7F5A33EE-4662-4643-B399-A46EC0C65214}" dt="2022-03-06T19:27:25.193" v="956" actId="478"/>
          <ac:spMkLst>
            <pc:docMk/>
            <pc:sldMk cId="211101023" sldId="301"/>
            <ac:spMk id="4" creationId="{2ACB8B17-DE17-4A90-8B66-7B27C037C8F0}"/>
          </ac:spMkLst>
        </pc:spChg>
        <pc:spChg chg="add del mod">
          <ac:chgData name="Emilio Ramos" userId="e762e30c970f482a" providerId="LiveId" clId="{7F5A33EE-4662-4643-B399-A46EC0C65214}" dt="2022-03-06T19:21:02.974" v="698" actId="26606"/>
          <ac:spMkLst>
            <pc:docMk/>
            <pc:sldMk cId="211101023" sldId="301"/>
            <ac:spMk id="9" creationId="{DFD95D81-2C86-4B46-957B-E7297C8531B4}"/>
          </ac:spMkLst>
        </pc:spChg>
        <pc:spChg chg="add del mod">
          <ac:chgData name="Emilio Ramos" userId="e762e30c970f482a" providerId="LiveId" clId="{7F5A33EE-4662-4643-B399-A46EC0C65214}" dt="2022-03-06T19:27:27.248" v="957" actId="478"/>
          <ac:spMkLst>
            <pc:docMk/>
            <pc:sldMk cId="211101023" sldId="301"/>
            <ac:spMk id="14" creationId="{142BAD8A-0788-4837-9273-1B3904BFB6BB}"/>
          </ac:spMkLst>
        </pc:spChg>
        <pc:spChg chg="add del">
          <ac:chgData name="Emilio Ramos" userId="e762e30c970f482a" providerId="LiveId" clId="{7F5A33EE-4662-4643-B399-A46EC0C65214}" dt="2022-03-06T19:53:43.328" v="1734" actId="26606"/>
          <ac:spMkLst>
            <pc:docMk/>
            <pc:sldMk cId="211101023" sldId="301"/>
            <ac:spMk id="24" creationId="{416A0E3C-60E6-4F39-BC55-5F7C224E1F7C}"/>
          </ac:spMkLst>
        </pc:spChg>
        <pc:spChg chg="add del">
          <ac:chgData name="Emilio Ramos" userId="e762e30c970f482a" providerId="LiveId" clId="{7F5A33EE-4662-4643-B399-A46EC0C65214}" dt="2022-03-06T19:53:43.328" v="1734" actId="26606"/>
          <ac:spMkLst>
            <pc:docMk/>
            <pc:sldMk cId="211101023" sldId="301"/>
            <ac:spMk id="28" creationId="{08CB54FC-0B2A-4107-9A70-958B90B76585}"/>
          </ac:spMkLst>
        </pc:spChg>
        <pc:spChg chg="add del">
          <ac:chgData name="Emilio Ramos" userId="e762e30c970f482a" providerId="LiveId" clId="{7F5A33EE-4662-4643-B399-A46EC0C65214}" dt="2022-03-06T19:53:43.328" v="1734" actId="26606"/>
          <ac:spMkLst>
            <pc:docMk/>
            <pc:sldMk cId="211101023" sldId="301"/>
            <ac:spMk id="32" creationId="{9AA76026-5689-4584-8D93-D71D739E61B5}"/>
          </ac:spMkLst>
        </pc:spChg>
        <pc:graphicFrameChg chg="add del">
          <ac:chgData name="Emilio Ramos" userId="e762e30c970f482a" providerId="LiveId" clId="{7F5A33EE-4662-4643-B399-A46EC0C65214}" dt="2022-03-06T19:20:54.092" v="695" actId="26606"/>
          <ac:graphicFrameMkLst>
            <pc:docMk/>
            <pc:sldMk cId="211101023" sldId="301"/>
            <ac:graphicFrameMk id="13" creationId="{2CDB744B-7E5E-41DE-A409-2270C108C418}"/>
          </ac:graphicFrameMkLst>
        </pc:graphicFrameChg>
        <pc:graphicFrameChg chg="add del">
          <ac:chgData name="Emilio Ramos" userId="e762e30c970f482a" providerId="LiveId" clId="{7F5A33EE-4662-4643-B399-A46EC0C65214}" dt="2022-03-06T19:21:02.949" v="697" actId="26606"/>
          <ac:graphicFrameMkLst>
            <pc:docMk/>
            <pc:sldMk cId="211101023" sldId="301"/>
            <ac:graphicFrameMk id="15" creationId="{91BCEC98-33DD-4E42-8B47-28FF3A13D8E6}"/>
          </ac:graphicFrameMkLst>
        </pc:graphicFrameChg>
        <pc:graphicFrameChg chg="add mod ord modGraphic">
          <ac:chgData name="Emilio Ramos" userId="e762e30c970f482a" providerId="LiveId" clId="{7F5A33EE-4662-4643-B399-A46EC0C65214}" dt="2022-03-06T19:53:43.328" v="1734" actId="26606"/>
          <ac:graphicFrameMkLst>
            <pc:docMk/>
            <pc:sldMk cId="211101023" sldId="301"/>
            <ac:graphicFrameMk id="17" creationId="{764C95A4-90AD-4D0B-8FBA-DAEDD75419D8}"/>
          </ac:graphicFrameMkLst>
        </pc:graphicFrameChg>
        <pc:picChg chg="add del mod">
          <ac:chgData name="Emilio Ramos" userId="e762e30c970f482a" providerId="LiveId" clId="{7F5A33EE-4662-4643-B399-A46EC0C65214}" dt="2022-03-06T19:14:09.673" v="173" actId="478"/>
          <ac:picMkLst>
            <pc:docMk/>
            <pc:sldMk cId="211101023" sldId="301"/>
            <ac:picMk id="6" creationId="{6CFD04D4-6C8E-4663-A6F6-671D2960E345}"/>
          </ac:picMkLst>
        </pc:picChg>
        <pc:picChg chg="add del mod">
          <ac:chgData name="Emilio Ramos" userId="e762e30c970f482a" providerId="LiveId" clId="{7F5A33EE-4662-4643-B399-A46EC0C65214}" dt="2022-03-06T19:14:30.943" v="178" actId="478"/>
          <ac:picMkLst>
            <pc:docMk/>
            <pc:sldMk cId="211101023" sldId="301"/>
            <ac:picMk id="7" creationId="{5EE4A727-C569-44B0-900A-82178E1397FA}"/>
          </ac:picMkLst>
        </pc:picChg>
        <pc:picChg chg="add del mod">
          <ac:chgData name="Emilio Ramos" userId="e762e30c970f482a" providerId="LiveId" clId="{7F5A33EE-4662-4643-B399-A46EC0C65214}" dt="2022-03-06T19:44:07.711" v="1652" actId="478"/>
          <ac:picMkLst>
            <pc:docMk/>
            <pc:sldMk cId="211101023" sldId="301"/>
            <ac:picMk id="10" creationId="{604108E7-F23A-422E-BF22-C7A10F38EBFE}"/>
          </ac:picMkLst>
        </pc:picChg>
        <pc:picChg chg="add del mod">
          <ac:chgData name="Emilio Ramos" userId="e762e30c970f482a" providerId="LiveId" clId="{7F5A33EE-4662-4643-B399-A46EC0C65214}" dt="2022-03-06T19:44:05.807" v="1651" actId="478"/>
          <ac:picMkLst>
            <pc:docMk/>
            <pc:sldMk cId="211101023" sldId="301"/>
            <ac:picMk id="11" creationId="{47EE5A63-383D-4E29-B35E-AB43660615E5}"/>
          </ac:picMkLst>
        </pc:picChg>
        <pc:picChg chg="add del mod">
          <ac:chgData name="Emilio Ramos" userId="e762e30c970f482a" providerId="LiveId" clId="{7F5A33EE-4662-4643-B399-A46EC0C65214}" dt="2022-03-06T19:53:02.455" v="1720" actId="478"/>
          <ac:picMkLst>
            <pc:docMk/>
            <pc:sldMk cId="211101023" sldId="301"/>
            <ac:picMk id="18" creationId="{A842B5E4-25DC-4D94-89F4-F797A79634DA}"/>
          </ac:picMkLst>
        </pc:picChg>
        <pc:picChg chg="add mod">
          <ac:chgData name="Emilio Ramos" userId="e762e30c970f482a" providerId="LiveId" clId="{7F5A33EE-4662-4643-B399-A46EC0C65214}" dt="2022-03-06T19:53:43.328" v="1734" actId="26606"/>
          <ac:picMkLst>
            <pc:docMk/>
            <pc:sldMk cId="211101023" sldId="301"/>
            <ac:picMk id="19" creationId="{DE60797C-11E4-4B86-96AB-451B207C7A5B}"/>
          </ac:picMkLst>
        </pc:picChg>
        <pc:cxnChg chg="add del">
          <ac:chgData name="Emilio Ramos" userId="e762e30c970f482a" providerId="LiveId" clId="{7F5A33EE-4662-4643-B399-A46EC0C65214}" dt="2022-03-06T19:53:43.328" v="1734" actId="26606"/>
          <ac:cxnSpMkLst>
            <pc:docMk/>
            <pc:sldMk cId="211101023" sldId="301"/>
            <ac:cxnSpMk id="26" creationId="{C5025DAC-8B93-4160-B017-3A274A5828C0}"/>
          </ac:cxnSpMkLst>
        </pc:cxnChg>
        <pc:cxnChg chg="add del">
          <ac:chgData name="Emilio Ramos" userId="e762e30c970f482a" providerId="LiveId" clId="{7F5A33EE-4662-4643-B399-A46EC0C65214}" dt="2022-03-06T19:53:43.328" v="1734" actId="26606"/>
          <ac:cxnSpMkLst>
            <pc:docMk/>
            <pc:sldMk cId="211101023" sldId="301"/>
            <ac:cxnSpMk id="30" creationId="{7855A9B5-1710-4B19-B0F1-CDFDD4ED5B7E}"/>
          </ac:cxnSpMkLst>
        </pc:cxnChg>
      </pc:sldChg>
      <pc:sldChg chg="delSp add del setBg delDesignElem">
        <pc:chgData name="Emilio Ramos" userId="e762e30c970f482a" providerId="LiveId" clId="{7F5A33EE-4662-4643-B399-A46EC0C65214}" dt="2022-03-06T19:32:10.279" v="1023" actId="47"/>
        <pc:sldMkLst>
          <pc:docMk/>
          <pc:sldMk cId="2388061277" sldId="302"/>
        </pc:sldMkLst>
        <pc:spChg chg="del">
          <ac:chgData name="Emilio Ramos" userId="e762e30c970f482a" providerId="LiveId" clId="{7F5A33EE-4662-4643-B399-A46EC0C65214}" dt="2022-03-06T19:28:57.733" v="963"/>
          <ac:spMkLst>
            <pc:docMk/>
            <pc:sldMk cId="2388061277" sldId="302"/>
            <ac:spMk id="45" creationId="{77D4E339-1FDC-4F64-BACC-DA1625A5A305}"/>
          </ac:spMkLst>
        </pc:spChg>
        <pc:cxnChg chg="del">
          <ac:chgData name="Emilio Ramos" userId="e762e30c970f482a" providerId="LiveId" clId="{7F5A33EE-4662-4643-B399-A46EC0C65214}" dt="2022-03-06T19:28:57.733" v="963"/>
          <ac:cxnSpMkLst>
            <pc:docMk/>
            <pc:sldMk cId="2388061277" sldId="302"/>
            <ac:cxnSpMk id="47" creationId="{D28A9C89-B313-458F-9C85-515930A51A93}"/>
          </ac:cxnSpMkLst>
        </pc:cxnChg>
      </pc:sldChg>
      <pc:sldChg chg="add del">
        <pc:chgData name="Emilio Ramos" userId="e762e30c970f482a" providerId="LiveId" clId="{7F5A33EE-4662-4643-B399-A46EC0C65214}" dt="2022-03-06T19:32:57.809" v="1045" actId="47"/>
        <pc:sldMkLst>
          <pc:docMk/>
          <pc:sldMk cId="2829183567" sldId="302"/>
        </pc:sldMkLst>
      </pc:sldChg>
      <pc:sldChg chg="addSp delSp modSp new mod">
        <pc:chgData name="Emilio Ramos" userId="e762e30c970f482a" providerId="LiveId" clId="{7F5A33EE-4662-4643-B399-A46EC0C65214}" dt="2022-03-06T19:52:27.766" v="1719"/>
        <pc:sldMkLst>
          <pc:docMk/>
          <pc:sldMk cId="445678120" sldId="303"/>
        </pc:sldMkLst>
        <pc:spChg chg="mod">
          <ac:chgData name="Emilio Ramos" userId="e762e30c970f482a" providerId="LiveId" clId="{7F5A33EE-4662-4643-B399-A46EC0C65214}" dt="2022-03-06T19:32:55.159" v="1044" actId="20577"/>
          <ac:spMkLst>
            <pc:docMk/>
            <pc:sldMk cId="445678120" sldId="303"/>
            <ac:spMk id="2" creationId="{3A9904FD-7041-4B28-A7A2-D5828865F959}"/>
          </ac:spMkLst>
        </pc:spChg>
        <pc:spChg chg="del mod">
          <ac:chgData name="Emilio Ramos" userId="e762e30c970f482a" providerId="LiveId" clId="{7F5A33EE-4662-4643-B399-A46EC0C65214}" dt="2022-03-06T19:38:05.453" v="1450" actId="26606"/>
          <ac:spMkLst>
            <pc:docMk/>
            <pc:sldMk cId="445678120" sldId="303"/>
            <ac:spMk id="3" creationId="{ED2859DC-7A46-4FBE-94DB-D25FCD20E59E}"/>
          </ac:spMkLst>
        </pc:spChg>
        <pc:spChg chg="mod">
          <ac:chgData name="Emilio Ramos" userId="e762e30c970f482a" providerId="LiveId" clId="{7F5A33EE-4662-4643-B399-A46EC0C65214}" dt="2022-03-06T19:34:25.744" v="1185" actId="20577"/>
          <ac:spMkLst>
            <pc:docMk/>
            <pc:sldMk cId="445678120" sldId="303"/>
            <ac:spMk id="4" creationId="{C56E9225-60E5-488B-BA81-C56BB7E6A11F}"/>
          </ac:spMkLst>
        </pc:spChg>
        <pc:graphicFrameChg chg="add mod modGraphic">
          <ac:chgData name="Emilio Ramos" userId="e762e30c970f482a" providerId="LiveId" clId="{7F5A33EE-4662-4643-B399-A46EC0C65214}" dt="2022-03-06T19:52:27.766" v="1719"/>
          <ac:graphicFrameMkLst>
            <pc:docMk/>
            <pc:sldMk cId="445678120" sldId="303"/>
            <ac:graphicFrameMk id="6" creationId="{25676656-01AA-4F7D-856E-050875C28FCF}"/>
          </ac:graphicFrameMkLst>
        </pc:graphicFrameChg>
      </pc:sldChg>
      <pc:sldChg chg="delSp modSp new add del mod">
        <pc:chgData name="Emilio Ramos" userId="e762e30c970f482a" providerId="LiveId" clId="{7F5A33EE-4662-4643-B399-A46EC0C65214}" dt="2022-03-13T18:37:26.022" v="1768" actId="1076"/>
        <pc:sldMkLst>
          <pc:docMk/>
          <pc:sldMk cId="3871280228" sldId="304"/>
        </pc:sldMkLst>
        <pc:spChg chg="mod">
          <ac:chgData name="Emilio Ramos" userId="e762e30c970f482a" providerId="LiveId" clId="{7F5A33EE-4662-4643-B399-A46EC0C65214}" dt="2022-03-13T18:33:58.067" v="1756" actId="20577"/>
          <ac:spMkLst>
            <pc:docMk/>
            <pc:sldMk cId="3871280228" sldId="304"/>
            <ac:spMk id="2" creationId="{EC6E7C46-FED6-47FF-9E1D-104F2C2706CD}"/>
          </ac:spMkLst>
        </pc:spChg>
        <pc:spChg chg="mod">
          <ac:chgData name="Emilio Ramos" userId="e762e30c970f482a" providerId="LiveId" clId="{7F5A33EE-4662-4643-B399-A46EC0C65214}" dt="2022-03-13T18:37:26.022" v="1768" actId="1076"/>
          <ac:spMkLst>
            <pc:docMk/>
            <pc:sldMk cId="3871280228" sldId="304"/>
            <ac:spMk id="3" creationId="{46872786-5A9F-4758-B71C-2EA37A180F26}"/>
          </ac:spMkLst>
        </pc:spChg>
        <pc:spChg chg="del">
          <ac:chgData name="Emilio Ramos" userId="e762e30c970f482a" providerId="LiveId" clId="{7F5A33EE-4662-4643-B399-A46EC0C65214}" dt="2022-03-13T18:34:00.501" v="1757" actId="478"/>
          <ac:spMkLst>
            <pc:docMk/>
            <pc:sldMk cId="3871280228" sldId="304"/>
            <ac:spMk id="4" creationId="{1FA7F147-28D0-4277-BAEE-05E1E755860A}"/>
          </ac:spMkLst>
        </pc:spChg>
      </pc:sldChg>
      <pc:sldChg chg="modSp add del mod">
        <pc:chgData name="Emilio Ramos" userId="e762e30c970f482a" providerId="LiveId" clId="{7F5A33EE-4662-4643-B399-A46EC0C65214}" dt="2022-03-13T18:37:02.978" v="1761" actId="47"/>
        <pc:sldMkLst>
          <pc:docMk/>
          <pc:sldMk cId="2794891803" sldId="305"/>
        </pc:sldMkLst>
        <pc:spChg chg="mod">
          <ac:chgData name="Emilio Ramos" userId="e762e30c970f482a" providerId="LiveId" clId="{7F5A33EE-4662-4643-B399-A46EC0C65214}" dt="2022-03-06T19:40:20.452" v="1563"/>
          <ac:spMkLst>
            <pc:docMk/>
            <pc:sldMk cId="2794891803" sldId="305"/>
            <ac:spMk id="2" creationId="{EC6E7C46-FED6-47FF-9E1D-104F2C2706CD}"/>
          </ac:spMkLst>
        </pc:spChg>
      </pc:sldChg>
      <pc:sldChg chg="modSp add del mod">
        <pc:chgData name="Emilio Ramos" userId="e762e30c970f482a" providerId="LiveId" clId="{7F5A33EE-4662-4643-B399-A46EC0C65214}" dt="2022-03-13T18:37:02.978" v="1761" actId="47"/>
        <pc:sldMkLst>
          <pc:docMk/>
          <pc:sldMk cId="316246601" sldId="306"/>
        </pc:sldMkLst>
        <pc:spChg chg="mod">
          <ac:chgData name="Emilio Ramos" userId="e762e30c970f482a" providerId="LiveId" clId="{7F5A33EE-4662-4643-B399-A46EC0C65214}" dt="2022-03-06T19:40:57.524" v="1573"/>
          <ac:spMkLst>
            <pc:docMk/>
            <pc:sldMk cId="316246601" sldId="306"/>
            <ac:spMk id="2" creationId="{EC6E7C46-FED6-47FF-9E1D-104F2C2706CD}"/>
          </ac:spMkLst>
        </pc:spChg>
      </pc:sldChg>
      <pc:sldChg chg="modSp add del mod ord">
        <pc:chgData name="Emilio Ramos" userId="e762e30c970f482a" providerId="LiveId" clId="{7F5A33EE-4662-4643-B399-A46EC0C65214}" dt="2022-03-13T18:37:02.978" v="1761" actId="47"/>
        <pc:sldMkLst>
          <pc:docMk/>
          <pc:sldMk cId="1576506225" sldId="307"/>
        </pc:sldMkLst>
        <pc:spChg chg="mod">
          <ac:chgData name="Emilio Ramos" userId="e762e30c970f482a" providerId="LiveId" clId="{7F5A33EE-4662-4643-B399-A46EC0C65214}" dt="2022-03-06T19:40:31.384" v="1567" actId="20577"/>
          <ac:spMkLst>
            <pc:docMk/>
            <pc:sldMk cId="1576506225" sldId="307"/>
            <ac:spMk id="2" creationId="{EC6E7C46-FED6-47FF-9E1D-104F2C2706CD}"/>
          </ac:spMkLst>
        </pc:spChg>
      </pc:sldChg>
      <pc:sldChg chg="modSp add del mod ord">
        <pc:chgData name="Emilio Ramos" userId="e762e30c970f482a" providerId="LiveId" clId="{7F5A33EE-4662-4643-B399-A46EC0C65214}" dt="2022-03-13T18:37:02.978" v="1761" actId="47"/>
        <pc:sldMkLst>
          <pc:docMk/>
          <pc:sldMk cId="937707727" sldId="308"/>
        </pc:sldMkLst>
        <pc:spChg chg="mod">
          <ac:chgData name="Emilio Ramos" userId="e762e30c970f482a" providerId="LiveId" clId="{7F5A33EE-4662-4643-B399-A46EC0C65214}" dt="2022-03-06T19:40:42.955" v="1568"/>
          <ac:spMkLst>
            <pc:docMk/>
            <pc:sldMk cId="937707727" sldId="308"/>
            <ac:spMk id="2" creationId="{EC6E7C46-FED6-47FF-9E1D-104F2C2706CD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860C65-E58C-4FB6-B825-D7CF032DAB3C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CC9131-6CC8-4301-80C1-49DAB8D52B7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Avenir Next LT Pro Demi" panose="020B0604020202020204" pitchFamily="34" charset="0"/>
            </a:rPr>
            <a:t>Computer Science meets Mathematics.</a:t>
          </a:r>
          <a:endParaRPr lang="en-US" dirty="0">
            <a:latin typeface="Avenir Next LT Pro Demi" panose="020B0604020202020204" pitchFamily="34" charset="0"/>
          </a:endParaRPr>
        </a:p>
      </dgm:t>
    </dgm:pt>
    <dgm:pt modelId="{2E4B4EB7-C55D-45D8-ACEC-8A9B0A5DB7A7}" type="parTrans" cxnId="{AE9AB2E2-3649-4F83-8C8B-6FF56E878A35}">
      <dgm:prSet/>
      <dgm:spPr/>
      <dgm:t>
        <a:bodyPr/>
        <a:lstStyle/>
        <a:p>
          <a:endParaRPr lang="en-US"/>
        </a:p>
      </dgm:t>
    </dgm:pt>
    <dgm:pt modelId="{1E9B25A9-B5F0-4F00-8714-E2A5E4EA2842}" type="sibTrans" cxnId="{AE9AB2E2-3649-4F83-8C8B-6FF56E878A35}">
      <dgm:prSet/>
      <dgm:spPr/>
      <dgm:t>
        <a:bodyPr/>
        <a:lstStyle/>
        <a:p>
          <a:endParaRPr lang="en-US"/>
        </a:p>
      </dgm:t>
    </dgm:pt>
    <dgm:pt modelId="{821E7B8F-385F-4B7E-A34F-230B4ED4C33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Avenir Next LT Pro Demi" panose="020B0604020202020204" pitchFamily="34" charset="0"/>
            </a:rPr>
            <a:t>Data makes Science Fiction a Reality.</a:t>
          </a:r>
          <a:endParaRPr lang="en-US" dirty="0">
            <a:latin typeface="Avenir Next LT Pro Demi" panose="020B0604020202020204" pitchFamily="34" charset="0"/>
          </a:endParaRPr>
        </a:p>
      </dgm:t>
    </dgm:pt>
    <dgm:pt modelId="{F8999585-6F7F-4D28-9317-4CA164154EAF}" type="parTrans" cxnId="{065670B8-69A9-413C-9860-215F82F97199}">
      <dgm:prSet/>
      <dgm:spPr/>
      <dgm:t>
        <a:bodyPr/>
        <a:lstStyle/>
        <a:p>
          <a:endParaRPr lang="en-US"/>
        </a:p>
      </dgm:t>
    </dgm:pt>
    <dgm:pt modelId="{86A990C5-95BD-47D3-BE6E-BFDE8D30F1B7}" type="sibTrans" cxnId="{065670B8-69A9-413C-9860-215F82F97199}">
      <dgm:prSet/>
      <dgm:spPr/>
      <dgm:t>
        <a:bodyPr/>
        <a:lstStyle/>
        <a:p>
          <a:endParaRPr lang="en-US"/>
        </a:p>
      </dgm:t>
    </dgm:pt>
    <dgm:pt modelId="{9DD3E91F-CC2E-4907-9854-0CEC688DCF7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Avenir Next LT Pro Demi" panose="020B0604020202020204" pitchFamily="34" charset="0"/>
            </a:rPr>
            <a:t>Infinite Data means Unlimited Applications.</a:t>
          </a:r>
          <a:endParaRPr lang="en-US" dirty="0">
            <a:latin typeface="Avenir Next LT Pro Demi" panose="020B0604020202020204" pitchFamily="34" charset="0"/>
          </a:endParaRPr>
        </a:p>
      </dgm:t>
    </dgm:pt>
    <dgm:pt modelId="{D952FEC4-3BD2-4BB8-A740-9D7833E09218}" type="parTrans" cxnId="{46FEC152-9A3E-4751-A485-EABFDE2F4742}">
      <dgm:prSet/>
      <dgm:spPr/>
      <dgm:t>
        <a:bodyPr/>
        <a:lstStyle/>
        <a:p>
          <a:endParaRPr lang="en-US"/>
        </a:p>
      </dgm:t>
    </dgm:pt>
    <dgm:pt modelId="{99C3AA5F-9403-48B8-B336-F640AC1D7C0C}" type="sibTrans" cxnId="{46FEC152-9A3E-4751-A485-EABFDE2F4742}">
      <dgm:prSet/>
      <dgm:spPr/>
      <dgm:t>
        <a:bodyPr/>
        <a:lstStyle/>
        <a:p>
          <a:endParaRPr lang="en-US"/>
        </a:p>
      </dgm:t>
    </dgm:pt>
    <dgm:pt modelId="{B8B5C3A1-B999-445A-9A65-351E2776B45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Avenir Next LT Pro Demi" panose="020B0604020202020204" pitchFamily="34" charset="0"/>
            </a:rPr>
            <a:t>Nonstop Learning.</a:t>
          </a:r>
          <a:endParaRPr lang="en-US" dirty="0">
            <a:latin typeface="Avenir Next LT Pro Demi" panose="020B0604020202020204" pitchFamily="34" charset="0"/>
          </a:endParaRPr>
        </a:p>
      </dgm:t>
    </dgm:pt>
    <dgm:pt modelId="{31E8B4DC-D349-4F8C-8C0C-77F60835E18D}" type="parTrans" cxnId="{30A82987-CBED-4EDF-AA1D-7A51E8015BBE}">
      <dgm:prSet/>
      <dgm:spPr/>
      <dgm:t>
        <a:bodyPr/>
        <a:lstStyle/>
        <a:p>
          <a:endParaRPr lang="en-US"/>
        </a:p>
      </dgm:t>
    </dgm:pt>
    <dgm:pt modelId="{A555D33F-8322-4A59-A376-9B11A57C9181}" type="sibTrans" cxnId="{30A82987-CBED-4EDF-AA1D-7A51E8015BBE}">
      <dgm:prSet/>
      <dgm:spPr/>
      <dgm:t>
        <a:bodyPr/>
        <a:lstStyle/>
        <a:p>
          <a:endParaRPr lang="en-US"/>
        </a:p>
      </dgm:t>
    </dgm:pt>
    <dgm:pt modelId="{7069C21D-2865-4F52-B4A5-E1CF9CEF2FD9}" type="pres">
      <dgm:prSet presAssocID="{73860C65-E58C-4FB6-B825-D7CF032DAB3C}" presName="root" presStyleCnt="0">
        <dgm:presLayoutVars>
          <dgm:dir/>
          <dgm:resizeHandles val="exact"/>
        </dgm:presLayoutVars>
      </dgm:prSet>
      <dgm:spPr/>
    </dgm:pt>
    <dgm:pt modelId="{6410FE74-7DA1-43F1-8742-D5B49F6C7577}" type="pres">
      <dgm:prSet presAssocID="{8ECC9131-6CC8-4301-80C1-49DAB8D52B79}" presName="compNode" presStyleCnt="0"/>
      <dgm:spPr/>
    </dgm:pt>
    <dgm:pt modelId="{51BAA3D6-C7AF-46AA-BFC9-6AC7A7715728}" type="pres">
      <dgm:prSet presAssocID="{8ECC9131-6CC8-4301-80C1-49DAB8D52B7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ternet with solid fill"/>
        </a:ext>
      </dgm:extLst>
    </dgm:pt>
    <dgm:pt modelId="{5658B511-BE86-4723-8811-E57DFC029B52}" type="pres">
      <dgm:prSet presAssocID="{8ECC9131-6CC8-4301-80C1-49DAB8D52B79}" presName="spaceRect" presStyleCnt="0"/>
      <dgm:spPr/>
    </dgm:pt>
    <dgm:pt modelId="{CA2318E9-4BBC-4123-9B16-D1236E3F3D24}" type="pres">
      <dgm:prSet presAssocID="{8ECC9131-6CC8-4301-80C1-49DAB8D52B79}" presName="textRect" presStyleLbl="revTx" presStyleIdx="0" presStyleCnt="4">
        <dgm:presLayoutVars>
          <dgm:chMax val="1"/>
          <dgm:chPref val="1"/>
        </dgm:presLayoutVars>
      </dgm:prSet>
      <dgm:spPr/>
    </dgm:pt>
    <dgm:pt modelId="{DA475992-46B9-4BC7-8A2C-3A86EE17754B}" type="pres">
      <dgm:prSet presAssocID="{1E9B25A9-B5F0-4F00-8714-E2A5E4EA2842}" presName="sibTrans" presStyleCnt="0"/>
      <dgm:spPr/>
    </dgm:pt>
    <dgm:pt modelId="{A0CAEBA5-A194-432B-9FB7-24A5E04689D6}" type="pres">
      <dgm:prSet presAssocID="{821E7B8F-385F-4B7E-A34F-230B4ED4C339}" presName="compNode" presStyleCnt="0"/>
      <dgm:spPr/>
    </dgm:pt>
    <dgm:pt modelId="{18A13C9F-AB35-4855-93C8-4924AE99AAD3}" type="pres">
      <dgm:prSet presAssocID="{821E7B8F-385F-4B7E-A34F-230B4ED4C33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olar system"/>
        </a:ext>
      </dgm:extLst>
    </dgm:pt>
    <dgm:pt modelId="{6BECDE6E-4CB5-4DE2-A832-1FA2211A7541}" type="pres">
      <dgm:prSet presAssocID="{821E7B8F-385F-4B7E-A34F-230B4ED4C339}" presName="spaceRect" presStyleCnt="0"/>
      <dgm:spPr/>
    </dgm:pt>
    <dgm:pt modelId="{727B4DE3-E82F-40FC-9561-3E87117455CE}" type="pres">
      <dgm:prSet presAssocID="{821E7B8F-385F-4B7E-A34F-230B4ED4C339}" presName="textRect" presStyleLbl="revTx" presStyleIdx="1" presStyleCnt="4">
        <dgm:presLayoutVars>
          <dgm:chMax val="1"/>
          <dgm:chPref val="1"/>
        </dgm:presLayoutVars>
      </dgm:prSet>
      <dgm:spPr/>
    </dgm:pt>
    <dgm:pt modelId="{36B57B48-0D2B-458A-9F6C-77EC83828E17}" type="pres">
      <dgm:prSet presAssocID="{86A990C5-95BD-47D3-BE6E-BFDE8D30F1B7}" presName="sibTrans" presStyleCnt="0"/>
      <dgm:spPr/>
    </dgm:pt>
    <dgm:pt modelId="{EAF341B2-DE19-4548-B5E0-C3223E5D88C0}" type="pres">
      <dgm:prSet presAssocID="{9DD3E91F-CC2E-4907-9854-0CEC688DCF77}" presName="compNode" presStyleCnt="0"/>
      <dgm:spPr/>
    </dgm:pt>
    <dgm:pt modelId="{02DB0AA1-119A-44DF-A54B-9495DF81FF81}" type="pres">
      <dgm:prSet presAssocID="{9DD3E91F-CC2E-4907-9854-0CEC688DCF77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finity with solid fill"/>
        </a:ext>
      </dgm:extLst>
    </dgm:pt>
    <dgm:pt modelId="{066562DA-BB97-4435-993A-75287B609BA8}" type="pres">
      <dgm:prSet presAssocID="{9DD3E91F-CC2E-4907-9854-0CEC688DCF77}" presName="spaceRect" presStyleCnt="0"/>
      <dgm:spPr/>
    </dgm:pt>
    <dgm:pt modelId="{64E155E5-8CBE-4A03-802A-1D171498C357}" type="pres">
      <dgm:prSet presAssocID="{9DD3E91F-CC2E-4907-9854-0CEC688DCF77}" presName="textRect" presStyleLbl="revTx" presStyleIdx="2" presStyleCnt="4">
        <dgm:presLayoutVars>
          <dgm:chMax val="1"/>
          <dgm:chPref val="1"/>
        </dgm:presLayoutVars>
      </dgm:prSet>
      <dgm:spPr/>
    </dgm:pt>
    <dgm:pt modelId="{CB6C7CE1-C284-4C2D-BE98-35E7BBFD8744}" type="pres">
      <dgm:prSet presAssocID="{99C3AA5F-9403-48B8-B336-F640AC1D7C0C}" presName="sibTrans" presStyleCnt="0"/>
      <dgm:spPr/>
    </dgm:pt>
    <dgm:pt modelId="{B8A3EE75-24B7-4F61-B5EF-4D9547698074}" type="pres">
      <dgm:prSet presAssocID="{B8B5C3A1-B999-445A-9A65-351E2776B45F}" presName="compNode" presStyleCnt="0"/>
      <dgm:spPr/>
    </dgm:pt>
    <dgm:pt modelId="{7DDE7DEE-202B-4566-BF91-E45498CF5043}" type="pres">
      <dgm:prSet presAssocID="{B8B5C3A1-B999-445A-9A65-351E2776B45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dea with solid fill"/>
        </a:ext>
      </dgm:extLst>
    </dgm:pt>
    <dgm:pt modelId="{967E5504-A38A-4D9D-8657-11CBBB29D55C}" type="pres">
      <dgm:prSet presAssocID="{B8B5C3A1-B999-445A-9A65-351E2776B45F}" presName="spaceRect" presStyleCnt="0"/>
      <dgm:spPr/>
    </dgm:pt>
    <dgm:pt modelId="{DE103C62-7217-4212-9EA7-276D85F90B2F}" type="pres">
      <dgm:prSet presAssocID="{B8B5C3A1-B999-445A-9A65-351E2776B45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E3C7BF08-826F-4A82-8991-FA587291A4B2}" type="presOf" srcId="{8ECC9131-6CC8-4301-80C1-49DAB8D52B79}" destId="{CA2318E9-4BBC-4123-9B16-D1236E3F3D24}" srcOrd="0" destOrd="0" presId="urn:microsoft.com/office/officeart/2018/2/layout/IconLabelList"/>
    <dgm:cxn modelId="{6F8E580C-E811-4D96-BD70-95C4C21B06BA}" type="presOf" srcId="{9DD3E91F-CC2E-4907-9854-0CEC688DCF77}" destId="{64E155E5-8CBE-4A03-802A-1D171498C357}" srcOrd="0" destOrd="0" presId="urn:microsoft.com/office/officeart/2018/2/layout/IconLabelList"/>
    <dgm:cxn modelId="{9987F636-2969-4C51-BE53-DBFACF65F3DB}" type="presOf" srcId="{B8B5C3A1-B999-445A-9A65-351E2776B45F}" destId="{DE103C62-7217-4212-9EA7-276D85F90B2F}" srcOrd="0" destOrd="0" presId="urn:microsoft.com/office/officeart/2018/2/layout/IconLabelList"/>
    <dgm:cxn modelId="{46FEC152-9A3E-4751-A485-EABFDE2F4742}" srcId="{73860C65-E58C-4FB6-B825-D7CF032DAB3C}" destId="{9DD3E91F-CC2E-4907-9854-0CEC688DCF77}" srcOrd="2" destOrd="0" parTransId="{D952FEC4-3BD2-4BB8-A740-9D7833E09218}" sibTransId="{99C3AA5F-9403-48B8-B336-F640AC1D7C0C}"/>
    <dgm:cxn modelId="{D6625E59-74DE-4982-BF28-43D1DB598B06}" type="presOf" srcId="{73860C65-E58C-4FB6-B825-D7CF032DAB3C}" destId="{7069C21D-2865-4F52-B4A5-E1CF9CEF2FD9}" srcOrd="0" destOrd="0" presId="urn:microsoft.com/office/officeart/2018/2/layout/IconLabelList"/>
    <dgm:cxn modelId="{30A82987-CBED-4EDF-AA1D-7A51E8015BBE}" srcId="{73860C65-E58C-4FB6-B825-D7CF032DAB3C}" destId="{B8B5C3A1-B999-445A-9A65-351E2776B45F}" srcOrd="3" destOrd="0" parTransId="{31E8B4DC-D349-4F8C-8C0C-77F60835E18D}" sibTransId="{A555D33F-8322-4A59-A376-9B11A57C9181}"/>
    <dgm:cxn modelId="{065670B8-69A9-413C-9860-215F82F97199}" srcId="{73860C65-E58C-4FB6-B825-D7CF032DAB3C}" destId="{821E7B8F-385F-4B7E-A34F-230B4ED4C339}" srcOrd="1" destOrd="0" parTransId="{F8999585-6F7F-4D28-9317-4CA164154EAF}" sibTransId="{86A990C5-95BD-47D3-BE6E-BFDE8D30F1B7}"/>
    <dgm:cxn modelId="{D25C24E1-2FF8-4B2A-8204-3F994AB42C8A}" type="presOf" srcId="{821E7B8F-385F-4B7E-A34F-230B4ED4C339}" destId="{727B4DE3-E82F-40FC-9561-3E87117455CE}" srcOrd="0" destOrd="0" presId="urn:microsoft.com/office/officeart/2018/2/layout/IconLabelList"/>
    <dgm:cxn modelId="{AE9AB2E2-3649-4F83-8C8B-6FF56E878A35}" srcId="{73860C65-E58C-4FB6-B825-D7CF032DAB3C}" destId="{8ECC9131-6CC8-4301-80C1-49DAB8D52B79}" srcOrd="0" destOrd="0" parTransId="{2E4B4EB7-C55D-45D8-ACEC-8A9B0A5DB7A7}" sibTransId="{1E9B25A9-B5F0-4F00-8714-E2A5E4EA2842}"/>
    <dgm:cxn modelId="{58F15D19-495D-49B7-9942-C7F7F56214FD}" type="presParOf" srcId="{7069C21D-2865-4F52-B4A5-E1CF9CEF2FD9}" destId="{6410FE74-7DA1-43F1-8742-D5B49F6C7577}" srcOrd="0" destOrd="0" presId="urn:microsoft.com/office/officeart/2018/2/layout/IconLabelList"/>
    <dgm:cxn modelId="{122763D1-4132-4AFC-88BF-6E24FAAE2C9E}" type="presParOf" srcId="{6410FE74-7DA1-43F1-8742-D5B49F6C7577}" destId="{51BAA3D6-C7AF-46AA-BFC9-6AC7A7715728}" srcOrd="0" destOrd="0" presId="urn:microsoft.com/office/officeart/2018/2/layout/IconLabelList"/>
    <dgm:cxn modelId="{564BD51C-0798-4EBC-B01D-7CEB8C441422}" type="presParOf" srcId="{6410FE74-7DA1-43F1-8742-D5B49F6C7577}" destId="{5658B511-BE86-4723-8811-E57DFC029B52}" srcOrd="1" destOrd="0" presId="urn:microsoft.com/office/officeart/2018/2/layout/IconLabelList"/>
    <dgm:cxn modelId="{FB1D3F58-1774-4B46-A19E-519E20E8F3C1}" type="presParOf" srcId="{6410FE74-7DA1-43F1-8742-D5B49F6C7577}" destId="{CA2318E9-4BBC-4123-9B16-D1236E3F3D24}" srcOrd="2" destOrd="0" presId="urn:microsoft.com/office/officeart/2018/2/layout/IconLabelList"/>
    <dgm:cxn modelId="{127E32D4-7F5B-4A7E-BE60-B470B89FDE26}" type="presParOf" srcId="{7069C21D-2865-4F52-B4A5-E1CF9CEF2FD9}" destId="{DA475992-46B9-4BC7-8A2C-3A86EE17754B}" srcOrd="1" destOrd="0" presId="urn:microsoft.com/office/officeart/2018/2/layout/IconLabelList"/>
    <dgm:cxn modelId="{DE0B0D7D-D8B7-4D87-BC2C-88E00A5E6DA4}" type="presParOf" srcId="{7069C21D-2865-4F52-B4A5-E1CF9CEF2FD9}" destId="{A0CAEBA5-A194-432B-9FB7-24A5E04689D6}" srcOrd="2" destOrd="0" presId="urn:microsoft.com/office/officeart/2018/2/layout/IconLabelList"/>
    <dgm:cxn modelId="{203EE93B-C9B5-4A9E-B0B9-9EBD11A2214E}" type="presParOf" srcId="{A0CAEBA5-A194-432B-9FB7-24A5E04689D6}" destId="{18A13C9F-AB35-4855-93C8-4924AE99AAD3}" srcOrd="0" destOrd="0" presId="urn:microsoft.com/office/officeart/2018/2/layout/IconLabelList"/>
    <dgm:cxn modelId="{5530A674-99A2-4256-9B3F-441E01448187}" type="presParOf" srcId="{A0CAEBA5-A194-432B-9FB7-24A5E04689D6}" destId="{6BECDE6E-4CB5-4DE2-A832-1FA2211A7541}" srcOrd="1" destOrd="0" presId="urn:microsoft.com/office/officeart/2018/2/layout/IconLabelList"/>
    <dgm:cxn modelId="{19CD995B-11C6-4656-831A-4D0016F5FCE9}" type="presParOf" srcId="{A0CAEBA5-A194-432B-9FB7-24A5E04689D6}" destId="{727B4DE3-E82F-40FC-9561-3E87117455CE}" srcOrd="2" destOrd="0" presId="urn:microsoft.com/office/officeart/2018/2/layout/IconLabelList"/>
    <dgm:cxn modelId="{9BD07FA7-8CD9-47B8-A0C1-41F321A336DB}" type="presParOf" srcId="{7069C21D-2865-4F52-B4A5-E1CF9CEF2FD9}" destId="{36B57B48-0D2B-458A-9F6C-77EC83828E17}" srcOrd="3" destOrd="0" presId="urn:microsoft.com/office/officeart/2018/2/layout/IconLabelList"/>
    <dgm:cxn modelId="{830BA1F6-EA9A-4BF5-A335-BE2F049412DC}" type="presParOf" srcId="{7069C21D-2865-4F52-B4A5-E1CF9CEF2FD9}" destId="{EAF341B2-DE19-4548-B5E0-C3223E5D88C0}" srcOrd="4" destOrd="0" presId="urn:microsoft.com/office/officeart/2018/2/layout/IconLabelList"/>
    <dgm:cxn modelId="{F21DF5CE-EDD8-4C13-A9BF-46CDACA2373C}" type="presParOf" srcId="{EAF341B2-DE19-4548-B5E0-C3223E5D88C0}" destId="{02DB0AA1-119A-44DF-A54B-9495DF81FF81}" srcOrd="0" destOrd="0" presId="urn:microsoft.com/office/officeart/2018/2/layout/IconLabelList"/>
    <dgm:cxn modelId="{8F42116B-8083-4B19-A593-4E21B743AC3D}" type="presParOf" srcId="{EAF341B2-DE19-4548-B5E0-C3223E5D88C0}" destId="{066562DA-BB97-4435-993A-75287B609BA8}" srcOrd="1" destOrd="0" presId="urn:microsoft.com/office/officeart/2018/2/layout/IconLabelList"/>
    <dgm:cxn modelId="{981B4AFC-462D-400E-98B2-B7856D8621D4}" type="presParOf" srcId="{EAF341B2-DE19-4548-B5E0-C3223E5D88C0}" destId="{64E155E5-8CBE-4A03-802A-1D171498C357}" srcOrd="2" destOrd="0" presId="urn:microsoft.com/office/officeart/2018/2/layout/IconLabelList"/>
    <dgm:cxn modelId="{5E7CC7A6-62BA-44B5-9FB4-B4D8724A9C90}" type="presParOf" srcId="{7069C21D-2865-4F52-B4A5-E1CF9CEF2FD9}" destId="{CB6C7CE1-C284-4C2D-BE98-35E7BBFD8744}" srcOrd="5" destOrd="0" presId="urn:microsoft.com/office/officeart/2018/2/layout/IconLabelList"/>
    <dgm:cxn modelId="{FBE683B9-CFFD-4DD5-B815-FF0ED5AE462A}" type="presParOf" srcId="{7069C21D-2865-4F52-B4A5-E1CF9CEF2FD9}" destId="{B8A3EE75-24B7-4F61-B5EF-4D9547698074}" srcOrd="6" destOrd="0" presId="urn:microsoft.com/office/officeart/2018/2/layout/IconLabelList"/>
    <dgm:cxn modelId="{928A3DB1-1D51-43C1-98E1-E99BAE295B23}" type="presParOf" srcId="{B8A3EE75-24B7-4F61-B5EF-4D9547698074}" destId="{7DDE7DEE-202B-4566-BF91-E45498CF5043}" srcOrd="0" destOrd="0" presId="urn:microsoft.com/office/officeart/2018/2/layout/IconLabelList"/>
    <dgm:cxn modelId="{372CE136-4F5C-44ED-96AF-5782381265D0}" type="presParOf" srcId="{B8A3EE75-24B7-4F61-B5EF-4D9547698074}" destId="{967E5504-A38A-4D9D-8657-11CBBB29D55C}" srcOrd="1" destOrd="0" presId="urn:microsoft.com/office/officeart/2018/2/layout/IconLabelList"/>
    <dgm:cxn modelId="{28F3BDBC-AD4C-4043-9021-369BA8F9691A}" type="presParOf" srcId="{B8A3EE75-24B7-4F61-B5EF-4D9547698074}" destId="{DE103C62-7217-4212-9EA7-276D85F90B2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FF73BA-7B14-47E7-A467-FCE1B6086FE1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FA1F85-5EEC-4C9E-9FCB-79FD82EA91B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Database of Historical Results in NFL Fantasy</a:t>
          </a:r>
        </a:p>
      </dgm:t>
    </dgm:pt>
    <dgm:pt modelId="{6654240D-5D76-4354-912F-CC37BAA0CD6F}" type="parTrans" cxnId="{EE7691B8-29DC-49E5-AF74-93D7383B775C}">
      <dgm:prSet/>
      <dgm:spPr/>
      <dgm:t>
        <a:bodyPr/>
        <a:lstStyle/>
        <a:p>
          <a:endParaRPr lang="en-US" sz="1400"/>
        </a:p>
      </dgm:t>
    </dgm:pt>
    <dgm:pt modelId="{935E304C-14BF-4835-B586-623E67547437}" type="sibTrans" cxnId="{EE7691B8-29DC-49E5-AF74-93D7383B775C}">
      <dgm:prSet/>
      <dgm:spPr/>
      <dgm:t>
        <a:bodyPr/>
        <a:lstStyle/>
        <a:p>
          <a:endParaRPr lang="en-US" sz="1400"/>
        </a:p>
      </dgm:t>
    </dgm:pt>
    <dgm:pt modelId="{288DABF6-EC65-4A4B-B72B-0C8CB7F249F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NFL Game Analysis and Prediction</a:t>
          </a:r>
        </a:p>
      </dgm:t>
    </dgm:pt>
    <dgm:pt modelId="{27D9E41E-D767-4C3C-8B55-BA7BBEACBDA0}" type="parTrans" cxnId="{0051F85F-C26F-4BE9-8711-FACE0CA62029}">
      <dgm:prSet/>
      <dgm:spPr/>
      <dgm:t>
        <a:bodyPr/>
        <a:lstStyle/>
        <a:p>
          <a:endParaRPr lang="en-US" sz="1400"/>
        </a:p>
      </dgm:t>
    </dgm:pt>
    <dgm:pt modelId="{D7AF53CD-6705-4F45-B2DC-1340782BC4A2}" type="sibTrans" cxnId="{0051F85F-C26F-4BE9-8711-FACE0CA62029}">
      <dgm:prSet/>
      <dgm:spPr/>
      <dgm:t>
        <a:bodyPr/>
        <a:lstStyle/>
        <a:p>
          <a:endParaRPr lang="en-US" sz="1400"/>
        </a:p>
      </dgm:t>
    </dgm:pt>
    <dgm:pt modelId="{2775B1BC-308D-4574-A693-B02EDF8C39B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Public Sentiment Towards COVID-19</a:t>
          </a:r>
        </a:p>
      </dgm:t>
    </dgm:pt>
    <dgm:pt modelId="{43D36603-3D6C-420E-A3B4-C8EC1C9C6B63}" type="parTrans" cxnId="{0A8CABBE-2982-49A4-8BDF-B0AF8A972FF1}">
      <dgm:prSet/>
      <dgm:spPr/>
      <dgm:t>
        <a:bodyPr/>
        <a:lstStyle/>
        <a:p>
          <a:endParaRPr lang="en-US" sz="1400"/>
        </a:p>
      </dgm:t>
    </dgm:pt>
    <dgm:pt modelId="{7BF6EEFE-F2DD-4A94-B319-B75EB3F81E88}" type="sibTrans" cxnId="{0A8CABBE-2982-49A4-8BDF-B0AF8A972FF1}">
      <dgm:prSet/>
      <dgm:spPr/>
      <dgm:t>
        <a:bodyPr/>
        <a:lstStyle/>
        <a:p>
          <a:endParaRPr lang="en-US" sz="1400"/>
        </a:p>
      </dgm:t>
    </dgm:pt>
    <dgm:pt modelId="{A157AC29-0623-4274-921B-AB4DCF4B92B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Flower Image Classification</a:t>
          </a:r>
        </a:p>
      </dgm:t>
    </dgm:pt>
    <dgm:pt modelId="{64DF40E2-4603-454A-B4D0-ABA1A7F9686B}" type="parTrans" cxnId="{E38B952F-D80D-4AB1-AEA3-7DB0926E9CE2}">
      <dgm:prSet/>
      <dgm:spPr/>
      <dgm:t>
        <a:bodyPr/>
        <a:lstStyle/>
        <a:p>
          <a:endParaRPr lang="en-US" sz="1400"/>
        </a:p>
      </dgm:t>
    </dgm:pt>
    <dgm:pt modelId="{616A328A-DA9E-4B75-997C-7DE8BED38F38}" type="sibTrans" cxnId="{E38B952F-D80D-4AB1-AEA3-7DB0926E9CE2}">
      <dgm:prSet/>
      <dgm:spPr/>
      <dgm:t>
        <a:bodyPr/>
        <a:lstStyle/>
        <a:p>
          <a:endParaRPr lang="en-US" sz="1400"/>
        </a:p>
      </dgm:t>
    </dgm:pt>
    <dgm:pt modelId="{7CCD5875-3719-4A4C-AEEC-83C33BD460A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400" dirty="0"/>
            <a:t>Marvel Cinematic Universe Search Engine</a:t>
          </a:r>
        </a:p>
      </dgm:t>
    </dgm:pt>
    <dgm:pt modelId="{119B1CF8-A823-40BB-A4BB-40553319B270}" type="parTrans" cxnId="{BF386DDE-38D2-4FD9-8B65-BD45EC67B75C}">
      <dgm:prSet/>
      <dgm:spPr/>
      <dgm:t>
        <a:bodyPr/>
        <a:lstStyle/>
        <a:p>
          <a:endParaRPr lang="en-US" sz="1400"/>
        </a:p>
      </dgm:t>
    </dgm:pt>
    <dgm:pt modelId="{C462BB73-A65C-4615-9B1B-1C6DFC62D2B1}" type="sibTrans" cxnId="{BF386DDE-38D2-4FD9-8B65-BD45EC67B75C}">
      <dgm:prSet/>
      <dgm:spPr/>
      <dgm:t>
        <a:bodyPr/>
        <a:lstStyle/>
        <a:p>
          <a:endParaRPr lang="en-US" sz="1400"/>
        </a:p>
      </dgm:t>
    </dgm:pt>
    <dgm:pt modelId="{2D4879AE-0B59-41AF-B2D3-D68B1D27A5BA}" type="pres">
      <dgm:prSet presAssocID="{1CFF73BA-7B14-47E7-A467-FCE1B6086FE1}" presName="root" presStyleCnt="0">
        <dgm:presLayoutVars>
          <dgm:dir/>
          <dgm:resizeHandles val="exact"/>
        </dgm:presLayoutVars>
      </dgm:prSet>
      <dgm:spPr/>
    </dgm:pt>
    <dgm:pt modelId="{B1216EC6-E475-4675-BB5B-3030DA86A9FD}" type="pres">
      <dgm:prSet presAssocID="{EBFA1F85-5EEC-4C9E-9FCB-79FD82EA91B1}" presName="compNode" presStyleCnt="0"/>
      <dgm:spPr/>
    </dgm:pt>
    <dgm:pt modelId="{8B509B87-5648-4BF6-975B-135B64A1E2F1}" type="pres">
      <dgm:prSet presAssocID="{EBFA1F85-5EEC-4C9E-9FCB-79FD82EA91B1}" presName="bgRect" presStyleLbl="bgShp" presStyleIdx="0" presStyleCnt="5"/>
      <dgm:spPr>
        <a:noFill/>
      </dgm:spPr>
    </dgm:pt>
    <dgm:pt modelId="{3C1D5DB5-D1CD-45E7-80B8-A36734853737}" type="pres">
      <dgm:prSet presAssocID="{EBFA1F85-5EEC-4C9E-9FCB-79FD82EA91B1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ootball"/>
        </a:ext>
      </dgm:extLst>
    </dgm:pt>
    <dgm:pt modelId="{0EB39D57-021A-45FF-AB3E-DB411ADA1EBD}" type="pres">
      <dgm:prSet presAssocID="{EBFA1F85-5EEC-4C9E-9FCB-79FD82EA91B1}" presName="spaceRect" presStyleCnt="0"/>
      <dgm:spPr/>
    </dgm:pt>
    <dgm:pt modelId="{1A62CEA1-A5A3-4B06-AD39-84F904D0B2EA}" type="pres">
      <dgm:prSet presAssocID="{EBFA1F85-5EEC-4C9E-9FCB-79FD82EA91B1}" presName="parTx" presStyleLbl="revTx" presStyleIdx="0" presStyleCnt="5">
        <dgm:presLayoutVars>
          <dgm:chMax val="0"/>
          <dgm:chPref val="0"/>
        </dgm:presLayoutVars>
      </dgm:prSet>
      <dgm:spPr/>
    </dgm:pt>
    <dgm:pt modelId="{22D9ED13-854F-4564-861F-471FCC298A78}" type="pres">
      <dgm:prSet presAssocID="{935E304C-14BF-4835-B586-623E67547437}" presName="sibTrans" presStyleCnt="0"/>
      <dgm:spPr/>
    </dgm:pt>
    <dgm:pt modelId="{8D6ED2C8-2CD8-42E6-82D2-3EF71144EF86}" type="pres">
      <dgm:prSet presAssocID="{288DABF6-EC65-4A4B-B72B-0C8CB7F249F6}" presName="compNode" presStyleCnt="0"/>
      <dgm:spPr/>
    </dgm:pt>
    <dgm:pt modelId="{C33240C3-0BF5-41C4-800B-557792064232}" type="pres">
      <dgm:prSet presAssocID="{288DABF6-EC65-4A4B-B72B-0C8CB7F249F6}" presName="bgRect" presStyleLbl="bgShp" presStyleIdx="1" presStyleCnt="5"/>
      <dgm:spPr>
        <a:noFill/>
      </dgm:spPr>
    </dgm:pt>
    <dgm:pt modelId="{7B9A7513-8634-462D-AB2C-3A7E2C9C5EEA}" type="pres">
      <dgm:prSet presAssocID="{288DABF6-EC65-4A4B-B72B-0C8CB7F249F6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 with solid fill"/>
        </a:ext>
      </dgm:extLst>
    </dgm:pt>
    <dgm:pt modelId="{19C28A50-2566-465C-A98C-7A3ED223C3B8}" type="pres">
      <dgm:prSet presAssocID="{288DABF6-EC65-4A4B-B72B-0C8CB7F249F6}" presName="spaceRect" presStyleCnt="0"/>
      <dgm:spPr/>
    </dgm:pt>
    <dgm:pt modelId="{AE63FB78-E554-4870-A6E8-B688A7802275}" type="pres">
      <dgm:prSet presAssocID="{288DABF6-EC65-4A4B-B72B-0C8CB7F249F6}" presName="parTx" presStyleLbl="revTx" presStyleIdx="1" presStyleCnt="5">
        <dgm:presLayoutVars>
          <dgm:chMax val="0"/>
          <dgm:chPref val="0"/>
        </dgm:presLayoutVars>
      </dgm:prSet>
      <dgm:spPr/>
    </dgm:pt>
    <dgm:pt modelId="{E2C48408-7BB4-4632-A6A8-3063866DA260}" type="pres">
      <dgm:prSet presAssocID="{D7AF53CD-6705-4F45-B2DC-1340782BC4A2}" presName="sibTrans" presStyleCnt="0"/>
      <dgm:spPr/>
    </dgm:pt>
    <dgm:pt modelId="{5ED01D6D-BAD8-42BB-98D1-D278D2B1D486}" type="pres">
      <dgm:prSet presAssocID="{2775B1BC-308D-4574-A693-B02EDF8C39BB}" presName="compNode" presStyleCnt="0"/>
      <dgm:spPr/>
    </dgm:pt>
    <dgm:pt modelId="{8B15CDCF-1B6B-4D2F-A2C3-CE0B961474CC}" type="pres">
      <dgm:prSet presAssocID="{2775B1BC-308D-4574-A693-B02EDF8C39BB}" presName="bgRect" presStyleLbl="bgShp" presStyleIdx="2" presStyleCnt="5"/>
      <dgm:spPr>
        <a:noFill/>
      </dgm:spPr>
    </dgm:pt>
    <dgm:pt modelId="{AE47BE25-3790-4EE7-B50B-948DBA90DEDD}" type="pres">
      <dgm:prSet presAssocID="{2775B1BC-308D-4574-A693-B02EDF8C39B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3026571E-C33F-4624-B01D-497E10D6EE6F}" type="pres">
      <dgm:prSet presAssocID="{2775B1BC-308D-4574-A693-B02EDF8C39BB}" presName="spaceRect" presStyleCnt="0"/>
      <dgm:spPr/>
    </dgm:pt>
    <dgm:pt modelId="{05E98F15-F0CA-467C-A706-D36C983995DE}" type="pres">
      <dgm:prSet presAssocID="{2775B1BC-308D-4574-A693-B02EDF8C39BB}" presName="parTx" presStyleLbl="revTx" presStyleIdx="2" presStyleCnt="5">
        <dgm:presLayoutVars>
          <dgm:chMax val="0"/>
          <dgm:chPref val="0"/>
        </dgm:presLayoutVars>
      </dgm:prSet>
      <dgm:spPr/>
    </dgm:pt>
    <dgm:pt modelId="{90C7FD23-D674-4A5E-BA4D-F8750236D3E3}" type="pres">
      <dgm:prSet presAssocID="{7BF6EEFE-F2DD-4A94-B319-B75EB3F81E88}" presName="sibTrans" presStyleCnt="0"/>
      <dgm:spPr/>
    </dgm:pt>
    <dgm:pt modelId="{019A38C9-E3E9-4699-AD8A-FB2D8E4FDCE7}" type="pres">
      <dgm:prSet presAssocID="{A157AC29-0623-4274-921B-AB4DCF4B92B2}" presName="compNode" presStyleCnt="0"/>
      <dgm:spPr/>
    </dgm:pt>
    <dgm:pt modelId="{0D459690-CEB8-4A2E-8572-3A59A8DD9158}" type="pres">
      <dgm:prSet presAssocID="{A157AC29-0623-4274-921B-AB4DCF4B92B2}" presName="bgRect" presStyleLbl="bgShp" presStyleIdx="3" presStyleCnt="5"/>
      <dgm:spPr>
        <a:noFill/>
      </dgm:spPr>
    </dgm:pt>
    <dgm:pt modelId="{E0A1E2F0-82D2-4310-BF22-A11FB432683F}" type="pres">
      <dgm:prSet presAssocID="{A157AC29-0623-4274-921B-AB4DCF4B92B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se with solid fill"/>
        </a:ext>
      </dgm:extLst>
    </dgm:pt>
    <dgm:pt modelId="{9F93B496-A4B9-4593-8342-813A91F3E7E5}" type="pres">
      <dgm:prSet presAssocID="{A157AC29-0623-4274-921B-AB4DCF4B92B2}" presName="spaceRect" presStyleCnt="0"/>
      <dgm:spPr/>
    </dgm:pt>
    <dgm:pt modelId="{A3C35EE4-3C57-4BCD-A3AE-19CAE9F83D8B}" type="pres">
      <dgm:prSet presAssocID="{A157AC29-0623-4274-921B-AB4DCF4B92B2}" presName="parTx" presStyleLbl="revTx" presStyleIdx="3" presStyleCnt="5">
        <dgm:presLayoutVars>
          <dgm:chMax val="0"/>
          <dgm:chPref val="0"/>
        </dgm:presLayoutVars>
      </dgm:prSet>
      <dgm:spPr/>
    </dgm:pt>
    <dgm:pt modelId="{6E8DC06B-9E13-469F-83D1-BA7F5F2E27B5}" type="pres">
      <dgm:prSet presAssocID="{616A328A-DA9E-4B75-997C-7DE8BED38F38}" presName="sibTrans" presStyleCnt="0"/>
      <dgm:spPr/>
    </dgm:pt>
    <dgm:pt modelId="{57BC777A-92B9-4C15-BB3A-B15F26E070B6}" type="pres">
      <dgm:prSet presAssocID="{7CCD5875-3719-4A4C-AEEC-83C33BD460A9}" presName="compNode" presStyleCnt="0"/>
      <dgm:spPr/>
    </dgm:pt>
    <dgm:pt modelId="{9E549CD1-B872-4003-A750-5B26791161D8}" type="pres">
      <dgm:prSet presAssocID="{7CCD5875-3719-4A4C-AEEC-83C33BD460A9}" presName="bgRect" presStyleLbl="bgShp" presStyleIdx="4" presStyleCnt="5"/>
      <dgm:spPr>
        <a:noFill/>
      </dgm:spPr>
    </dgm:pt>
    <dgm:pt modelId="{47F7790A-9743-43E5-825D-486F0C05D2E2}" type="pres">
      <dgm:prSet presAssocID="{7CCD5875-3719-4A4C-AEEC-83C33BD460A9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ideo camera with solid fill"/>
        </a:ext>
      </dgm:extLst>
    </dgm:pt>
    <dgm:pt modelId="{87C69720-B617-4AF0-A51C-102DF7CFA4E0}" type="pres">
      <dgm:prSet presAssocID="{7CCD5875-3719-4A4C-AEEC-83C33BD460A9}" presName="spaceRect" presStyleCnt="0"/>
      <dgm:spPr/>
    </dgm:pt>
    <dgm:pt modelId="{A28CDA34-1A4E-4388-B7FD-BFE8C9055690}" type="pres">
      <dgm:prSet presAssocID="{7CCD5875-3719-4A4C-AEEC-83C33BD460A9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F002BA14-EA94-4CE3-B7CC-3A7770458BBE}" type="presOf" srcId="{7CCD5875-3719-4A4C-AEEC-83C33BD460A9}" destId="{A28CDA34-1A4E-4388-B7FD-BFE8C9055690}" srcOrd="0" destOrd="0" presId="urn:microsoft.com/office/officeart/2018/2/layout/IconVerticalSolidList"/>
    <dgm:cxn modelId="{E38B952F-D80D-4AB1-AEA3-7DB0926E9CE2}" srcId="{1CFF73BA-7B14-47E7-A467-FCE1B6086FE1}" destId="{A157AC29-0623-4274-921B-AB4DCF4B92B2}" srcOrd="3" destOrd="0" parTransId="{64DF40E2-4603-454A-B4D0-ABA1A7F9686B}" sibTransId="{616A328A-DA9E-4B75-997C-7DE8BED38F38}"/>
    <dgm:cxn modelId="{AD84503E-1056-41AA-8EE8-330CDD19F659}" type="presOf" srcId="{1CFF73BA-7B14-47E7-A467-FCE1B6086FE1}" destId="{2D4879AE-0B59-41AF-B2D3-D68B1D27A5BA}" srcOrd="0" destOrd="0" presId="urn:microsoft.com/office/officeart/2018/2/layout/IconVerticalSolidList"/>
    <dgm:cxn modelId="{0051F85F-C26F-4BE9-8711-FACE0CA62029}" srcId="{1CFF73BA-7B14-47E7-A467-FCE1B6086FE1}" destId="{288DABF6-EC65-4A4B-B72B-0C8CB7F249F6}" srcOrd="1" destOrd="0" parTransId="{27D9E41E-D767-4C3C-8B55-BA7BBEACBDA0}" sibTransId="{D7AF53CD-6705-4F45-B2DC-1340782BC4A2}"/>
    <dgm:cxn modelId="{3264A660-10D5-464D-90D7-58B25F298A28}" type="presOf" srcId="{2775B1BC-308D-4574-A693-B02EDF8C39BB}" destId="{05E98F15-F0CA-467C-A706-D36C983995DE}" srcOrd="0" destOrd="0" presId="urn:microsoft.com/office/officeart/2018/2/layout/IconVerticalSolidList"/>
    <dgm:cxn modelId="{6AE1364A-41D5-4E61-A766-50F95A3AC551}" type="presOf" srcId="{EBFA1F85-5EEC-4C9E-9FCB-79FD82EA91B1}" destId="{1A62CEA1-A5A3-4B06-AD39-84F904D0B2EA}" srcOrd="0" destOrd="0" presId="urn:microsoft.com/office/officeart/2018/2/layout/IconVerticalSolidList"/>
    <dgm:cxn modelId="{7AD20559-B6AC-4DBF-8887-5E2F7DE97263}" type="presOf" srcId="{288DABF6-EC65-4A4B-B72B-0C8CB7F249F6}" destId="{AE63FB78-E554-4870-A6E8-B688A7802275}" srcOrd="0" destOrd="0" presId="urn:microsoft.com/office/officeart/2018/2/layout/IconVerticalSolidList"/>
    <dgm:cxn modelId="{CB6FB590-55D6-4B6C-966A-69D8950821D6}" type="presOf" srcId="{A157AC29-0623-4274-921B-AB4DCF4B92B2}" destId="{A3C35EE4-3C57-4BCD-A3AE-19CAE9F83D8B}" srcOrd="0" destOrd="0" presId="urn:microsoft.com/office/officeart/2018/2/layout/IconVerticalSolidList"/>
    <dgm:cxn modelId="{EE7691B8-29DC-49E5-AF74-93D7383B775C}" srcId="{1CFF73BA-7B14-47E7-A467-FCE1B6086FE1}" destId="{EBFA1F85-5EEC-4C9E-9FCB-79FD82EA91B1}" srcOrd="0" destOrd="0" parTransId="{6654240D-5D76-4354-912F-CC37BAA0CD6F}" sibTransId="{935E304C-14BF-4835-B586-623E67547437}"/>
    <dgm:cxn modelId="{0A8CABBE-2982-49A4-8BDF-B0AF8A972FF1}" srcId="{1CFF73BA-7B14-47E7-A467-FCE1B6086FE1}" destId="{2775B1BC-308D-4574-A693-B02EDF8C39BB}" srcOrd="2" destOrd="0" parTransId="{43D36603-3D6C-420E-A3B4-C8EC1C9C6B63}" sibTransId="{7BF6EEFE-F2DD-4A94-B319-B75EB3F81E88}"/>
    <dgm:cxn modelId="{BF386DDE-38D2-4FD9-8B65-BD45EC67B75C}" srcId="{1CFF73BA-7B14-47E7-A467-FCE1B6086FE1}" destId="{7CCD5875-3719-4A4C-AEEC-83C33BD460A9}" srcOrd="4" destOrd="0" parTransId="{119B1CF8-A823-40BB-A4BB-40553319B270}" sibTransId="{C462BB73-A65C-4615-9B1B-1C6DFC62D2B1}"/>
    <dgm:cxn modelId="{CFF99B27-E505-44EA-B337-647C23129F02}" type="presParOf" srcId="{2D4879AE-0B59-41AF-B2D3-D68B1D27A5BA}" destId="{B1216EC6-E475-4675-BB5B-3030DA86A9FD}" srcOrd="0" destOrd="0" presId="urn:microsoft.com/office/officeart/2018/2/layout/IconVerticalSolidList"/>
    <dgm:cxn modelId="{7530885A-326B-4B86-B4E5-A1B7EBDAF5F0}" type="presParOf" srcId="{B1216EC6-E475-4675-BB5B-3030DA86A9FD}" destId="{8B509B87-5648-4BF6-975B-135B64A1E2F1}" srcOrd="0" destOrd="0" presId="urn:microsoft.com/office/officeart/2018/2/layout/IconVerticalSolidList"/>
    <dgm:cxn modelId="{B4AE32EC-8F42-4F76-8591-6E9755413BB8}" type="presParOf" srcId="{B1216EC6-E475-4675-BB5B-3030DA86A9FD}" destId="{3C1D5DB5-D1CD-45E7-80B8-A36734853737}" srcOrd="1" destOrd="0" presId="urn:microsoft.com/office/officeart/2018/2/layout/IconVerticalSolidList"/>
    <dgm:cxn modelId="{4B064F8C-832F-4D9D-A67B-0960EAAA0768}" type="presParOf" srcId="{B1216EC6-E475-4675-BB5B-3030DA86A9FD}" destId="{0EB39D57-021A-45FF-AB3E-DB411ADA1EBD}" srcOrd="2" destOrd="0" presId="urn:microsoft.com/office/officeart/2018/2/layout/IconVerticalSolidList"/>
    <dgm:cxn modelId="{1DE78BEC-1616-48E0-9883-FEA1D2CF4886}" type="presParOf" srcId="{B1216EC6-E475-4675-BB5B-3030DA86A9FD}" destId="{1A62CEA1-A5A3-4B06-AD39-84F904D0B2EA}" srcOrd="3" destOrd="0" presId="urn:microsoft.com/office/officeart/2018/2/layout/IconVerticalSolidList"/>
    <dgm:cxn modelId="{5BF8B4DB-8B4D-46DD-9409-DD3E17501C34}" type="presParOf" srcId="{2D4879AE-0B59-41AF-B2D3-D68B1D27A5BA}" destId="{22D9ED13-854F-4564-861F-471FCC298A78}" srcOrd="1" destOrd="0" presId="urn:microsoft.com/office/officeart/2018/2/layout/IconVerticalSolidList"/>
    <dgm:cxn modelId="{DEF667AE-83E8-4B43-82C0-DA40C54554F1}" type="presParOf" srcId="{2D4879AE-0B59-41AF-B2D3-D68B1D27A5BA}" destId="{8D6ED2C8-2CD8-42E6-82D2-3EF71144EF86}" srcOrd="2" destOrd="0" presId="urn:microsoft.com/office/officeart/2018/2/layout/IconVerticalSolidList"/>
    <dgm:cxn modelId="{7C8C2983-9657-4088-8AEE-E83F7238960E}" type="presParOf" srcId="{8D6ED2C8-2CD8-42E6-82D2-3EF71144EF86}" destId="{C33240C3-0BF5-41C4-800B-557792064232}" srcOrd="0" destOrd="0" presId="urn:microsoft.com/office/officeart/2018/2/layout/IconVerticalSolidList"/>
    <dgm:cxn modelId="{5671CFE8-1548-49BD-9AF5-E4DB947B8702}" type="presParOf" srcId="{8D6ED2C8-2CD8-42E6-82D2-3EF71144EF86}" destId="{7B9A7513-8634-462D-AB2C-3A7E2C9C5EEA}" srcOrd="1" destOrd="0" presId="urn:microsoft.com/office/officeart/2018/2/layout/IconVerticalSolidList"/>
    <dgm:cxn modelId="{2B482286-BFC8-4917-A6E2-83260187BED5}" type="presParOf" srcId="{8D6ED2C8-2CD8-42E6-82D2-3EF71144EF86}" destId="{19C28A50-2566-465C-A98C-7A3ED223C3B8}" srcOrd="2" destOrd="0" presId="urn:microsoft.com/office/officeart/2018/2/layout/IconVerticalSolidList"/>
    <dgm:cxn modelId="{44CD62AD-011B-41E6-A5A6-90E92E143E67}" type="presParOf" srcId="{8D6ED2C8-2CD8-42E6-82D2-3EF71144EF86}" destId="{AE63FB78-E554-4870-A6E8-B688A7802275}" srcOrd="3" destOrd="0" presId="urn:microsoft.com/office/officeart/2018/2/layout/IconVerticalSolidList"/>
    <dgm:cxn modelId="{ADA4266D-5048-4BC5-94BA-4BD21549225B}" type="presParOf" srcId="{2D4879AE-0B59-41AF-B2D3-D68B1D27A5BA}" destId="{E2C48408-7BB4-4632-A6A8-3063866DA260}" srcOrd="3" destOrd="0" presId="urn:microsoft.com/office/officeart/2018/2/layout/IconVerticalSolidList"/>
    <dgm:cxn modelId="{DBA671CA-21AB-4BA2-86CC-3A9DC9643CE2}" type="presParOf" srcId="{2D4879AE-0B59-41AF-B2D3-D68B1D27A5BA}" destId="{5ED01D6D-BAD8-42BB-98D1-D278D2B1D486}" srcOrd="4" destOrd="0" presId="urn:microsoft.com/office/officeart/2018/2/layout/IconVerticalSolidList"/>
    <dgm:cxn modelId="{F31E5DBA-C153-49AF-B5AC-5EE3BA2F1DA0}" type="presParOf" srcId="{5ED01D6D-BAD8-42BB-98D1-D278D2B1D486}" destId="{8B15CDCF-1B6B-4D2F-A2C3-CE0B961474CC}" srcOrd="0" destOrd="0" presId="urn:microsoft.com/office/officeart/2018/2/layout/IconVerticalSolidList"/>
    <dgm:cxn modelId="{A8A9C8CB-DDBC-40B7-A444-A192336FD438}" type="presParOf" srcId="{5ED01D6D-BAD8-42BB-98D1-D278D2B1D486}" destId="{AE47BE25-3790-4EE7-B50B-948DBA90DEDD}" srcOrd="1" destOrd="0" presId="urn:microsoft.com/office/officeart/2018/2/layout/IconVerticalSolidList"/>
    <dgm:cxn modelId="{C870EAC1-2D3B-49CF-9AA7-DEE3AB27D2BB}" type="presParOf" srcId="{5ED01D6D-BAD8-42BB-98D1-D278D2B1D486}" destId="{3026571E-C33F-4624-B01D-497E10D6EE6F}" srcOrd="2" destOrd="0" presId="urn:microsoft.com/office/officeart/2018/2/layout/IconVerticalSolidList"/>
    <dgm:cxn modelId="{E521C2FC-6B1A-40BF-85A8-2E89ECB3C376}" type="presParOf" srcId="{5ED01D6D-BAD8-42BB-98D1-D278D2B1D486}" destId="{05E98F15-F0CA-467C-A706-D36C983995DE}" srcOrd="3" destOrd="0" presId="urn:microsoft.com/office/officeart/2018/2/layout/IconVerticalSolidList"/>
    <dgm:cxn modelId="{ACDB60AF-B5AB-4E4B-8DF2-76F3C20CEF68}" type="presParOf" srcId="{2D4879AE-0B59-41AF-B2D3-D68B1D27A5BA}" destId="{90C7FD23-D674-4A5E-BA4D-F8750236D3E3}" srcOrd="5" destOrd="0" presId="urn:microsoft.com/office/officeart/2018/2/layout/IconVerticalSolidList"/>
    <dgm:cxn modelId="{7A7F48C9-10FE-4ABC-B00A-FCB978432C1C}" type="presParOf" srcId="{2D4879AE-0B59-41AF-B2D3-D68B1D27A5BA}" destId="{019A38C9-E3E9-4699-AD8A-FB2D8E4FDCE7}" srcOrd="6" destOrd="0" presId="urn:microsoft.com/office/officeart/2018/2/layout/IconVerticalSolidList"/>
    <dgm:cxn modelId="{E9205705-721E-4F12-915C-7D86FAFD9415}" type="presParOf" srcId="{019A38C9-E3E9-4699-AD8A-FB2D8E4FDCE7}" destId="{0D459690-CEB8-4A2E-8572-3A59A8DD9158}" srcOrd="0" destOrd="0" presId="urn:microsoft.com/office/officeart/2018/2/layout/IconVerticalSolidList"/>
    <dgm:cxn modelId="{D7461E6B-C083-4C5F-A233-BCB44BAD0D78}" type="presParOf" srcId="{019A38C9-E3E9-4699-AD8A-FB2D8E4FDCE7}" destId="{E0A1E2F0-82D2-4310-BF22-A11FB432683F}" srcOrd="1" destOrd="0" presId="urn:microsoft.com/office/officeart/2018/2/layout/IconVerticalSolidList"/>
    <dgm:cxn modelId="{ACECB496-B2A6-4A0C-BE86-8266EF347B59}" type="presParOf" srcId="{019A38C9-E3E9-4699-AD8A-FB2D8E4FDCE7}" destId="{9F93B496-A4B9-4593-8342-813A91F3E7E5}" srcOrd="2" destOrd="0" presId="urn:microsoft.com/office/officeart/2018/2/layout/IconVerticalSolidList"/>
    <dgm:cxn modelId="{4DC60E4A-7173-4D31-B606-2628B7E53983}" type="presParOf" srcId="{019A38C9-E3E9-4699-AD8A-FB2D8E4FDCE7}" destId="{A3C35EE4-3C57-4BCD-A3AE-19CAE9F83D8B}" srcOrd="3" destOrd="0" presId="urn:microsoft.com/office/officeart/2018/2/layout/IconVerticalSolidList"/>
    <dgm:cxn modelId="{70B492F7-94FA-4C0A-AC97-918799380963}" type="presParOf" srcId="{2D4879AE-0B59-41AF-B2D3-D68B1D27A5BA}" destId="{6E8DC06B-9E13-469F-83D1-BA7F5F2E27B5}" srcOrd="7" destOrd="0" presId="urn:microsoft.com/office/officeart/2018/2/layout/IconVerticalSolidList"/>
    <dgm:cxn modelId="{05DA1AE4-33FA-4761-AC40-4316A484C25A}" type="presParOf" srcId="{2D4879AE-0B59-41AF-B2D3-D68B1D27A5BA}" destId="{57BC777A-92B9-4C15-BB3A-B15F26E070B6}" srcOrd="8" destOrd="0" presId="urn:microsoft.com/office/officeart/2018/2/layout/IconVerticalSolidList"/>
    <dgm:cxn modelId="{4C5ED18F-05FA-4F69-8AED-08882AEE2085}" type="presParOf" srcId="{57BC777A-92B9-4C15-BB3A-B15F26E070B6}" destId="{9E549CD1-B872-4003-A750-5B26791161D8}" srcOrd="0" destOrd="0" presId="urn:microsoft.com/office/officeart/2018/2/layout/IconVerticalSolidList"/>
    <dgm:cxn modelId="{3A5F7F0E-002D-4663-A94C-97AA877F3AFE}" type="presParOf" srcId="{57BC777A-92B9-4C15-BB3A-B15F26E070B6}" destId="{47F7790A-9743-43E5-825D-486F0C05D2E2}" srcOrd="1" destOrd="0" presId="urn:microsoft.com/office/officeart/2018/2/layout/IconVerticalSolidList"/>
    <dgm:cxn modelId="{F7C2ED31-9198-4878-919E-C2843815579E}" type="presParOf" srcId="{57BC777A-92B9-4C15-BB3A-B15F26E070B6}" destId="{87C69720-B617-4AF0-A51C-102DF7CFA4E0}" srcOrd="2" destOrd="0" presId="urn:microsoft.com/office/officeart/2018/2/layout/IconVerticalSolidList"/>
    <dgm:cxn modelId="{39479409-C457-46AD-ABB9-FD9F5BB7F097}" type="presParOf" srcId="{57BC777A-92B9-4C15-BB3A-B15F26E070B6}" destId="{A28CDA34-1A4E-4388-B7FD-BFE8C905569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BAA3D6-C7AF-46AA-BFC9-6AC7A7715728}">
      <dsp:nvSpPr>
        <dsp:cNvPr id="0" name=""/>
        <dsp:cNvSpPr/>
      </dsp:nvSpPr>
      <dsp:spPr>
        <a:xfrm>
          <a:off x="1187208" y="352149"/>
          <a:ext cx="984164" cy="9841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2318E9-4BBC-4123-9B16-D1236E3F3D24}">
      <dsp:nvSpPr>
        <dsp:cNvPr id="0" name=""/>
        <dsp:cNvSpPr/>
      </dsp:nvSpPr>
      <dsp:spPr>
        <a:xfrm>
          <a:off x="585774" y="1653999"/>
          <a:ext cx="21870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Avenir Next LT Pro Demi" panose="020B0604020202020204" pitchFamily="34" charset="0"/>
            </a:rPr>
            <a:t>Computer Science meets Mathematics.</a:t>
          </a:r>
          <a:endParaRPr lang="en-US" sz="1500" kern="1200" dirty="0">
            <a:latin typeface="Avenir Next LT Pro Demi" panose="020B0604020202020204" pitchFamily="34" charset="0"/>
          </a:endParaRPr>
        </a:p>
      </dsp:txBody>
      <dsp:txXfrm>
        <a:off x="585774" y="1653999"/>
        <a:ext cx="2187032" cy="720000"/>
      </dsp:txXfrm>
    </dsp:sp>
    <dsp:sp modelId="{18A13C9F-AB35-4855-93C8-4924AE99AAD3}">
      <dsp:nvSpPr>
        <dsp:cNvPr id="0" name=""/>
        <dsp:cNvSpPr/>
      </dsp:nvSpPr>
      <dsp:spPr>
        <a:xfrm>
          <a:off x="3756971" y="352149"/>
          <a:ext cx="984164" cy="9841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7B4DE3-E82F-40FC-9561-3E87117455CE}">
      <dsp:nvSpPr>
        <dsp:cNvPr id="0" name=""/>
        <dsp:cNvSpPr/>
      </dsp:nvSpPr>
      <dsp:spPr>
        <a:xfrm>
          <a:off x="3155537" y="1653999"/>
          <a:ext cx="21870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Avenir Next LT Pro Demi" panose="020B0604020202020204" pitchFamily="34" charset="0"/>
            </a:rPr>
            <a:t>Data makes Science Fiction a Reality.</a:t>
          </a:r>
          <a:endParaRPr lang="en-US" sz="1500" kern="1200" dirty="0">
            <a:latin typeface="Avenir Next LT Pro Demi" panose="020B0604020202020204" pitchFamily="34" charset="0"/>
          </a:endParaRPr>
        </a:p>
      </dsp:txBody>
      <dsp:txXfrm>
        <a:off x="3155537" y="1653999"/>
        <a:ext cx="2187032" cy="720000"/>
      </dsp:txXfrm>
    </dsp:sp>
    <dsp:sp modelId="{02DB0AA1-119A-44DF-A54B-9495DF81FF81}">
      <dsp:nvSpPr>
        <dsp:cNvPr id="0" name=""/>
        <dsp:cNvSpPr/>
      </dsp:nvSpPr>
      <dsp:spPr>
        <a:xfrm>
          <a:off x="1187208" y="2920757"/>
          <a:ext cx="984164" cy="9841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E155E5-8CBE-4A03-802A-1D171498C357}">
      <dsp:nvSpPr>
        <dsp:cNvPr id="0" name=""/>
        <dsp:cNvSpPr/>
      </dsp:nvSpPr>
      <dsp:spPr>
        <a:xfrm>
          <a:off x="585774" y="4222607"/>
          <a:ext cx="21870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Avenir Next LT Pro Demi" panose="020B0604020202020204" pitchFamily="34" charset="0"/>
            </a:rPr>
            <a:t>Infinite Data means Unlimited Applications.</a:t>
          </a:r>
          <a:endParaRPr lang="en-US" sz="1500" kern="1200" dirty="0">
            <a:latin typeface="Avenir Next LT Pro Demi" panose="020B0604020202020204" pitchFamily="34" charset="0"/>
          </a:endParaRPr>
        </a:p>
      </dsp:txBody>
      <dsp:txXfrm>
        <a:off x="585774" y="4222607"/>
        <a:ext cx="2187032" cy="720000"/>
      </dsp:txXfrm>
    </dsp:sp>
    <dsp:sp modelId="{7DDE7DEE-202B-4566-BF91-E45498CF5043}">
      <dsp:nvSpPr>
        <dsp:cNvPr id="0" name=""/>
        <dsp:cNvSpPr/>
      </dsp:nvSpPr>
      <dsp:spPr>
        <a:xfrm>
          <a:off x="3756971" y="2920757"/>
          <a:ext cx="984164" cy="98416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103C62-7217-4212-9EA7-276D85F90B2F}">
      <dsp:nvSpPr>
        <dsp:cNvPr id="0" name=""/>
        <dsp:cNvSpPr/>
      </dsp:nvSpPr>
      <dsp:spPr>
        <a:xfrm>
          <a:off x="3155537" y="4222607"/>
          <a:ext cx="21870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Avenir Next LT Pro Demi" panose="020B0604020202020204" pitchFamily="34" charset="0"/>
            </a:rPr>
            <a:t>Nonstop Learning.</a:t>
          </a:r>
          <a:endParaRPr lang="en-US" sz="1500" kern="1200" dirty="0">
            <a:latin typeface="Avenir Next LT Pro Demi" panose="020B0604020202020204" pitchFamily="34" charset="0"/>
          </a:endParaRPr>
        </a:p>
      </dsp:txBody>
      <dsp:txXfrm>
        <a:off x="3155537" y="4222607"/>
        <a:ext cx="218703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509B87-5648-4BF6-975B-135B64A1E2F1}">
      <dsp:nvSpPr>
        <dsp:cNvPr id="0" name=""/>
        <dsp:cNvSpPr/>
      </dsp:nvSpPr>
      <dsp:spPr>
        <a:xfrm>
          <a:off x="0" y="4136"/>
          <a:ext cx="6827227" cy="881080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1D5DB5-D1CD-45E7-80B8-A36734853737}">
      <dsp:nvSpPr>
        <dsp:cNvPr id="0" name=""/>
        <dsp:cNvSpPr/>
      </dsp:nvSpPr>
      <dsp:spPr>
        <a:xfrm>
          <a:off x="266526" y="202379"/>
          <a:ext cx="484594" cy="48459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62CEA1-A5A3-4B06-AD39-84F904D0B2EA}">
      <dsp:nvSpPr>
        <dsp:cNvPr id="0" name=""/>
        <dsp:cNvSpPr/>
      </dsp:nvSpPr>
      <dsp:spPr>
        <a:xfrm>
          <a:off x="1017647" y="4136"/>
          <a:ext cx="5809579" cy="881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248" tIns="93248" rIns="93248" bIns="9324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Database of Historical Results in NFL Fantasy</a:t>
          </a:r>
        </a:p>
      </dsp:txBody>
      <dsp:txXfrm>
        <a:off x="1017647" y="4136"/>
        <a:ext cx="5809579" cy="881080"/>
      </dsp:txXfrm>
    </dsp:sp>
    <dsp:sp modelId="{C33240C3-0BF5-41C4-800B-557792064232}">
      <dsp:nvSpPr>
        <dsp:cNvPr id="0" name=""/>
        <dsp:cNvSpPr/>
      </dsp:nvSpPr>
      <dsp:spPr>
        <a:xfrm>
          <a:off x="0" y="1105487"/>
          <a:ext cx="6827227" cy="881080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9A7513-8634-462D-AB2C-3A7E2C9C5EEA}">
      <dsp:nvSpPr>
        <dsp:cNvPr id="0" name=""/>
        <dsp:cNvSpPr/>
      </dsp:nvSpPr>
      <dsp:spPr>
        <a:xfrm>
          <a:off x="266526" y="1303730"/>
          <a:ext cx="484594" cy="48459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63FB78-E554-4870-A6E8-B688A7802275}">
      <dsp:nvSpPr>
        <dsp:cNvPr id="0" name=""/>
        <dsp:cNvSpPr/>
      </dsp:nvSpPr>
      <dsp:spPr>
        <a:xfrm>
          <a:off x="1017647" y="1105487"/>
          <a:ext cx="5809579" cy="881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248" tIns="93248" rIns="93248" bIns="9324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NFL Game Analysis and Prediction</a:t>
          </a:r>
        </a:p>
      </dsp:txBody>
      <dsp:txXfrm>
        <a:off x="1017647" y="1105487"/>
        <a:ext cx="5809579" cy="881080"/>
      </dsp:txXfrm>
    </dsp:sp>
    <dsp:sp modelId="{8B15CDCF-1B6B-4D2F-A2C3-CE0B961474CC}">
      <dsp:nvSpPr>
        <dsp:cNvPr id="0" name=""/>
        <dsp:cNvSpPr/>
      </dsp:nvSpPr>
      <dsp:spPr>
        <a:xfrm>
          <a:off x="0" y="2206837"/>
          <a:ext cx="6827227" cy="881080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47BE25-3790-4EE7-B50B-948DBA90DEDD}">
      <dsp:nvSpPr>
        <dsp:cNvPr id="0" name=""/>
        <dsp:cNvSpPr/>
      </dsp:nvSpPr>
      <dsp:spPr>
        <a:xfrm>
          <a:off x="266526" y="2405080"/>
          <a:ext cx="484594" cy="48459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E98F15-F0CA-467C-A706-D36C983995DE}">
      <dsp:nvSpPr>
        <dsp:cNvPr id="0" name=""/>
        <dsp:cNvSpPr/>
      </dsp:nvSpPr>
      <dsp:spPr>
        <a:xfrm>
          <a:off x="1017647" y="2206837"/>
          <a:ext cx="5809579" cy="881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248" tIns="93248" rIns="93248" bIns="9324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Public Sentiment Towards COVID-19</a:t>
          </a:r>
        </a:p>
      </dsp:txBody>
      <dsp:txXfrm>
        <a:off x="1017647" y="2206837"/>
        <a:ext cx="5809579" cy="881080"/>
      </dsp:txXfrm>
    </dsp:sp>
    <dsp:sp modelId="{0D459690-CEB8-4A2E-8572-3A59A8DD9158}">
      <dsp:nvSpPr>
        <dsp:cNvPr id="0" name=""/>
        <dsp:cNvSpPr/>
      </dsp:nvSpPr>
      <dsp:spPr>
        <a:xfrm>
          <a:off x="0" y="3308188"/>
          <a:ext cx="6827227" cy="881080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A1E2F0-82D2-4310-BF22-A11FB432683F}">
      <dsp:nvSpPr>
        <dsp:cNvPr id="0" name=""/>
        <dsp:cNvSpPr/>
      </dsp:nvSpPr>
      <dsp:spPr>
        <a:xfrm>
          <a:off x="266526" y="3506431"/>
          <a:ext cx="484594" cy="48459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C35EE4-3C57-4BCD-A3AE-19CAE9F83D8B}">
      <dsp:nvSpPr>
        <dsp:cNvPr id="0" name=""/>
        <dsp:cNvSpPr/>
      </dsp:nvSpPr>
      <dsp:spPr>
        <a:xfrm>
          <a:off x="1017647" y="3308188"/>
          <a:ext cx="5809579" cy="881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248" tIns="93248" rIns="93248" bIns="9324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Flower Image Classification</a:t>
          </a:r>
        </a:p>
      </dsp:txBody>
      <dsp:txXfrm>
        <a:off x="1017647" y="3308188"/>
        <a:ext cx="5809579" cy="881080"/>
      </dsp:txXfrm>
    </dsp:sp>
    <dsp:sp modelId="{9E549CD1-B872-4003-A750-5B26791161D8}">
      <dsp:nvSpPr>
        <dsp:cNvPr id="0" name=""/>
        <dsp:cNvSpPr/>
      </dsp:nvSpPr>
      <dsp:spPr>
        <a:xfrm>
          <a:off x="0" y="4409538"/>
          <a:ext cx="6827227" cy="881080"/>
        </a:xfrm>
        <a:prstGeom prst="roundRect">
          <a:avLst>
            <a:gd name="adj" fmla="val 1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F7790A-9743-43E5-825D-486F0C05D2E2}">
      <dsp:nvSpPr>
        <dsp:cNvPr id="0" name=""/>
        <dsp:cNvSpPr/>
      </dsp:nvSpPr>
      <dsp:spPr>
        <a:xfrm>
          <a:off x="266526" y="4607782"/>
          <a:ext cx="484594" cy="48459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8CDA34-1A4E-4388-B7FD-BFE8C9055690}">
      <dsp:nvSpPr>
        <dsp:cNvPr id="0" name=""/>
        <dsp:cNvSpPr/>
      </dsp:nvSpPr>
      <dsp:spPr>
        <a:xfrm>
          <a:off x="1017647" y="4409538"/>
          <a:ext cx="5809579" cy="8810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248" tIns="93248" rIns="93248" bIns="9324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Marvel Cinematic Universe Search Engine</a:t>
          </a:r>
        </a:p>
      </dsp:txBody>
      <dsp:txXfrm>
        <a:off x="1017647" y="4409538"/>
        <a:ext cx="5809579" cy="8810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emf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1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mosem97/SyracusePortfolio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Video 59">
            <a:extLst>
              <a:ext uri="{FF2B5EF4-FFF2-40B4-BE49-F238E27FC236}">
                <a16:creationId xmlns:a16="http://schemas.microsoft.com/office/drawing/2014/main" id="{12479A03-D2B4-49E9-801D-26A9CC94001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5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1" name="Rectangle 54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89979" y="2207601"/>
            <a:ext cx="7761666" cy="2117511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Applied Data Science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Emilio Ramos Monzalvo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Syracuse University</a:t>
            </a:r>
          </a:p>
        </p:txBody>
      </p:sp>
      <p:cxnSp>
        <p:nvCxnSpPr>
          <p:cNvPr id="62" name="Straight Connector 56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58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6AD2DD-6D7E-4BA0-8B20-DEF18EB0DA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7300" y="2207601"/>
            <a:ext cx="1594419" cy="219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4591F-F985-4167-90BE-883EA6D5D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Data Science and I</a:t>
            </a:r>
          </a:p>
        </p:txBody>
      </p:sp>
      <p:graphicFrame>
        <p:nvGraphicFramePr>
          <p:cNvPr id="17" name="Content Placeholder 8">
            <a:extLst>
              <a:ext uri="{FF2B5EF4-FFF2-40B4-BE49-F238E27FC236}">
                <a16:creationId xmlns:a16="http://schemas.microsoft.com/office/drawing/2014/main" id="{764C95A4-90AD-4D0B-8FBA-DAEDD75419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9885412"/>
              </p:ext>
            </p:extLst>
          </p:nvPr>
        </p:nvGraphicFramePr>
        <p:xfrm>
          <a:off x="5458984" y="812799"/>
          <a:ext cx="5928344" cy="5294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9" name="Content Placeholder 5" descr="A person with long hair smiling&#10;&#10;Description automatically generated with low confidence">
            <a:extLst>
              <a:ext uri="{FF2B5EF4-FFF2-40B4-BE49-F238E27FC236}">
                <a16:creationId xmlns:a16="http://schemas.microsoft.com/office/drawing/2014/main" id="{DE60797C-11E4-4B86-96AB-451B207C7A5B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</a:blip>
          <a:stretch>
            <a:fillRect/>
          </a:stretch>
        </p:blipFill>
        <p:spPr>
          <a:xfrm>
            <a:off x="1224358" y="3078732"/>
            <a:ext cx="2355782" cy="3141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01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904FD-7041-4B28-A7A2-D5828865F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Supporting Projects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25676656-01AA-4F7D-856E-050875C28F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3649244"/>
              </p:ext>
            </p:extLst>
          </p:nvPr>
        </p:nvGraphicFramePr>
        <p:xfrm>
          <a:off x="4998427" y="812800"/>
          <a:ext cx="6827227" cy="52947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6E9225-60E5-488B-BA81-C56BB7E6A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After more than 2 years enrolled in the Master’s, there were projects that stood out the most to me.</a:t>
            </a:r>
          </a:p>
        </p:txBody>
      </p:sp>
    </p:spTree>
    <p:extLst>
      <p:ext uri="{BB962C8B-B14F-4D97-AF65-F5344CB8AC3E}">
        <p14:creationId xmlns:p14="http://schemas.microsoft.com/office/powerpoint/2010/main" val="445678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E7C46-FED6-47FF-9E1D-104F2C270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4800" dirty="0"/>
              <a:t>Portfolio Navigation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72786-5A9F-4758-B71C-2EA37A180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88822" y="2156526"/>
            <a:ext cx="5414356" cy="440212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https://github.com/ramosem97/SyracusePortfolio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28022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{B0122DB6-6A60-4250-B5B5-19FFDEEDBE6C}tf22712842_win32</Template>
  <TotalTime>61</TotalTime>
  <Words>93</Words>
  <Application>Microsoft Office PowerPoint</Application>
  <PresentationFormat>Widescreen</PresentationFormat>
  <Paragraphs>17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Avenir Next LT Pro Demi</vt:lpstr>
      <vt:lpstr>Bookman Old Style</vt:lpstr>
      <vt:lpstr>Calibri</vt:lpstr>
      <vt:lpstr>Franklin Gothic Book</vt:lpstr>
      <vt:lpstr>1_RetrospectVTI</vt:lpstr>
      <vt:lpstr>Applied Data Science Portfolio</vt:lpstr>
      <vt:lpstr>About Data Science and I</vt:lpstr>
      <vt:lpstr>Supporting Projects</vt:lpstr>
      <vt:lpstr>Portfolio Navigation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Science Portfolio</dc:title>
  <dc:creator>Emilio Ramos</dc:creator>
  <cp:lastModifiedBy>Emilio Ramos</cp:lastModifiedBy>
  <cp:revision>1</cp:revision>
  <dcterms:created xsi:type="dcterms:W3CDTF">2022-03-06T18:56:27Z</dcterms:created>
  <dcterms:modified xsi:type="dcterms:W3CDTF">2022-03-13T18:37:34Z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